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  <p:sldMasterId id="2147483682" r:id="rId3"/>
    <p:sldMasterId id="2147483698" r:id="rId4"/>
    <p:sldMasterId id="2147484033" r:id="rId5"/>
  </p:sldMasterIdLst>
  <p:notesMasterIdLst>
    <p:notesMasterId r:id="rId10"/>
  </p:notesMasterIdLst>
  <p:sldIdLst>
    <p:sldId id="256" r:id="rId6"/>
    <p:sldId id="907" r:id="rId7"/>
    <p:sldId id="896" r:id="rId8"/>
    <p:sldId id="906" r:id="rId9"/>
  </p:sldIdLst>
  <p:sldSz cx="9144000" cy="6858000" type="screen4x3"/>
  <p:notesSz cx="6888163" cy="100187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løy Henning" initials="V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8" autoAdjust="0"/>
    <p:restoredTop sz="93750" autoAdjust="0"/>
  </p:normalViewPr>
  <p:slideViewPr>
    <p:cSldViewPr>
      <p:cViewPr varScale="1">
        <p:scale>
          <a:sx n="62" d="100"/>
          <a:sy n="62" d="100"/>
        </p:scale>
        <p:origin x="116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170" cy="5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499" y="1"/>
            <a:ext cx="2985170" cy="5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16" y="4759221"/>
            <a:ext cx="5509932" cy="45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127"/>
            <a:ext cx="2985170" cy="5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499" y="9515127"/>
            <a:ext cx="2985170" cy="5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7D360-9249-43CD-9134-E4B32649FE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518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7D360-9249-43CD-9134-E4B32649FE09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7D360-9249-43CD-9134-E4B32649FE09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6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7D360-9249-43CD-9134-E4B32649FE09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2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670E-5AD2-48F6-AC74-31C55652A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CC9D-9809-48DF-9C81-AB63333F0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CAB6-53AC-4FD3-A810-23D5BBEFE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8C2C-6ADD-4632-B5A8-373AF1F4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2BE8-B8A2-41DC-9984-C0107154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EEA4-7C46-4ABE-B7E2-D5CE82DAA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DCD55-0A8B-45DD-ABA2-BECC6274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96C0-092A-48F7-A4EF-494E39E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4BD2-AA48-4399-97AE-1E10C310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CB11-37C1-4562-A0A5-069F5A98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97D6-883C-4303-A836-DF1441A0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7E44-B4E6-4BB9-B616-E292F106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6690-615F-4498-BE63-37C62EC9E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6727-BA39-4BB4-9345-407E8287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497A-82D5-428B-81C2-CE83566BA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218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1218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B0786E2-1E92-443E-92CE-5D0AA378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2C31-3B38-46E4-AF88-A900B020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42F5-3DC3-41DA-A34A-120B3F8A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7E2C-C0AD-4FFD-9369-740AA78F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F825-1140-4C08-805F-582FC538E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2DE7-7AFF-49B1-BECD-554D3DB9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CEBB-9048-4623-A9A7-2264C9795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F510-DC27-412C-9FF7-17497D461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318A-AE34-490E-ABE0-EF7F4395A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3E2B-FF05-4241-985B-5BF9EB13A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E6D3-7D1C-4A2A-A9AE-8174DDB0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0323-5CA9-406A-9278-326147B15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1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141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01.03.2010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9895AD-AB67-4ABA-87BD-CB0853E6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0619-9F6E-41AA-AAFB-FC9846E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A32D-BE36-4C25-B6DC-AF44B936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6984-9ACB-4E76-B1C8-DF4CEFE45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3C5B-BCD3-4DE5-AC27-1CABF7792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D452-A239-4758-A610-B6E8E5198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B03C-393F-4B33-A0C6-C4EF3767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3AAE-01F6-446D-981B-91A4DC46A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6D3A-BFC3-4967-81C9-0EF2E3269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DF0E-2B52-425B-8179-8C687A88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B317-63D3-494F-B64A-E79E7B21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F7FA-F07E-4CD7-B3DE-3F8683E06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NfN - NORSK NETTVERK FOR NÆRINGSEIENDOM</a:t>
            </a:r>
            <a:r>
              <a:rPr lang="nb-NO" b="0">
                <a:solidFill>
                  <a:schemeClr val="accent1"/>
                </a:solidFill>
              </a:rPr>
              <a:t> </a:t>
            </a:r>
            <a:r>
              <a:rPr lang="nb-NO"/>
              <a:t>Norwegian Facility Management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4C12-0497-4289-AB5C-4983EB45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68001"/>
            <a:ext cx="6659166" cy="720000"/>
          </a:xfrm>
        </p:spPr>
        <p:txBody>
          <a:bodyPr/>
          <a:lstStyle>
            <a:lvl1pPr>
              <a:defRPr sz="2174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60000"/>
            <a:ext cx="6659166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64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Name, 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880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Date</a:t>
            </a:r>
            <a:endParaRPr lang="nb-NO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3884"/>
            <a:ext cx="1133563" cy="371771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</p:spTree>
    <p:extLst>
      <p:ext uri="{BB962C8B-B14F-4D97-AF65-F5344CB8AC3E}">
        <p14:creationId xmlns:p14="http://schemas.microsoft.com/office/powerpoint/2010/main" val="2619102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9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59166" cy="720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2088000"/>
            <a:ext cx="3879886" cy="3672000"/>
          </a:xfrm>
        </p:spPr>
        <p:txBody>
          <a:bodyPr>
            <a:normAutofit/>
          </a:bodyPr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114" y="2088000"/>
            <a:ext cx="3879886" cy="3672000"/>
          </a:xfrm>
        </p:spPr>
        <p:txBody>
          <a:bodyPr>
            <a:normAutofit/>
          </a:bodyPr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9095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59166" cy="720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114" y="2088000"/>
            <a:ext cx="3879886" cy="3672000"/>
          </a:xfrm>
        </p:spPr>
        <p:txBody>
          <a:bodyPr>
            <a:normAutofit/>
          </a:bodyPr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751" y="1800000"/>
            <a:ext cx="3924000" cy="3996000"/>
          </a:xfrm>
          <a:solidFill>
            <a:schemeClr val="accent6"/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10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B5BA-C636-4803-9CB7-15FC5A4CA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44000" y="1800000"/>
            <a:ext cx="3924000" cy="3996000"/>
          </a:xfrm>
          <a:solidFill>
            <a:schemeClr val="accent6"/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59166" cy="720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750" y="2088000"/>
            <a:ext cx="3879886" cy="3672000"/>
          </a:xfrm>
        </p:spPr>
        <p:txBody>
          <a:bodyPr>
            <a:normAutofit/>
          </a:bodyPr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7035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44000" y="1799999"/>
            <a:ext cx="3924000" cy="1908000"/>
          </a:xfrm>
          <a:solidFill>
            <a:schemeClr val="accent6"/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59166" cy="720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750" y="2088000"/>
            <a:ext cx="3879886" cy="3672000"/>
          </a:xfrm>
        </p:spPr>
        <p:txBody>
          <a:bodyPr>
            <a:normAutofit/>
          </a:bodyPr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44000" y="3888000"/>
            <a:ext cx="3924000" cy="1908000"/>
          </a:xfrm>
          <a:solidFill>
            <a:schemeClr val="accent6"/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272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616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5389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480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700889"/>
            <a:ext cx="6659166" cy="720000"/>
          </a:xfrm>
        </p:spPr>
        <p:txBody>
          <a:bodyPr/>
          <a:lstStyle>
            <a:lvl1pPr>
              <a:defRPr sz="2174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492936"/>
            <a:ext cx="6659166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89" y="586665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98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image3_16_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68001"/>
            <a:ext cx="8028000" cy="720000"/>
          </a:xfrm>
        </p:spPr>
        <p:txBody>
          <a:bodyPr/>
          <a:lstStyle>
            <a:lvl1pPr>
              <a:defRPr sz="2174">
                <a:solidFill>
                  <a:schemeClr val="accent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60000"/>
            <a:ext cx="8028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64000"/>
            <a:ext cx="8028000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Name, 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880000"/>
            <a:ext cx="8028000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Date</a:t>
            </a:r>
            <a:endParaRPr lang="nb-NO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  <a:solidFill>
            <a:schemeClr val="accent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0" y="503884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6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794"/>
            <a:ext cx="9141619" cy="685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68001"/>
            <a:ext cx="8028000" cy="720000"/>
          </a:xfrm>
        </p:spPr>
        <p:txBody>
          <a:bodyPr/>
          <a:lstStyle>
            <a:lvl1pPr>
              <a:defRPr sz="2174">
                <a:solidFill>
                  <a:schemeClr val="accent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60000"/>
            <a:ext cx="8028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64000"/>
            <a:ext cx="8028000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Name, 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880000"/>
            <a:ext cx="8028000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Date</a:t>
            </a:r>
            <a:endParaRPr lang="nb-NO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  <a:solidFill>
            <a:schemeClr val="accent1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0" y="503884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7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68001"/>
            <a:ext cx="6659166" cy="720000"/>
          </a:xfrm>
        </p:spPr>
        <p:txBody>
          <a:bodyPr/>
          <a:lstStyle>
            <a:lvl1pPr>
              <a:defRPr sz="2174">
                <a:solidFill>
                  <a:schemeClr val="accent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60000"/>
            <a:ext cx="6659166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64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Name, 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880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Date</a:t>
            </a:r>
            <a:endParaRPr lang="nb-NO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  <a:solidFill>
            <a:schemeClr val="accent1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0" y="503884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4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1191" y="3174465"/>
            <a:ext cx="9142519" cy="3494867"/>
            <a:chOff x="1588" y="1682750"/>
            <a:chExt cx="12204700" cy="3495676"/>
          </a:xfrm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938338" y="3292475"/>
              <a:ext cx="255588" cy="427038"/>
            </a:xfrm>
            <a:custGeom>
              <a:avLst/>
              <a:gdLst>
                <a:gd name="T0" fmla="*/ 80 w 161"/>
                <a:gd name="T1" fmla="*/ 269 h 269"/>
                <a:gd name="T2" fmla="*/ 80 w 161"/>
                <a:gd name="T3" fmla="*/ 269 h 269"/>
                <a:gd name="T4" fmla="*/ 0 w 161"/>
                <a:gd name="T5" fmla="*/ 189 h 269"/>
                <a:gd name="T6" fmla="*/ 0 w 161"/>
                <a:gd name="T7" fmla="*/ 80 h 269"/>
                <a:gd name="T8" fmla="*/ 80 w 161"/>
                <a:gd name="T9" fmla="*/ 0 h 269"/>
                <a:gd name="T10" fmla="*/ 80 w 161"/>
                <a:gd name="T11" fmla="*/ 0 h 269"/>
                <a:gd name="T12" fmla="*/ 161 w 161"/>
                <a:gd name="T13" fmla="*/ 80 h 269"/>
                <a:gd name="T14" fmla="*/ 161 w 161"/>
                <a:gd name="T15" fmla="*/ 189 h 269"/>
                <a:gd name="T16" fmla="*/ 80 w 161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9">
                  <a:moveTo>
                    <a:pt x="80" y="269"/>
                  </a:moveTo>
                  <a:cubicBezTo>
                    <a:pt x="80" y="269"/>
                    <a:pt x="80" y="269"/>
                    <a:pt x="80" y="269"/>
                  </a:cubicBezTo>
                  <a:cubicBezTo>
                    <a:pt x="36" y="269"/>
                    <a:pt x="0" y="233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3"/>
                    <a:pt x="125" y="269"/>
                    <a:pt x="80" y="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336675" y="327025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1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1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0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10" y="674"/>
                    <a:pt x="135" y="6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585788" y="2776538"/>
              <a:ext cx="536575" cy="2401888"/>
            </a:xfrm>
            <a:custGeom>
              <a:avLst/>
              <a:gdLst>
                <a:gd name="T0" fmla="*/ 169 w 337"/>
                <a:gd name="T1" fmla="*/ 1510 h 1510"/>
                <a:gd name="T2" fmla="*/ 169 w 337"/>
                <a:gd name="T3" fmla="*/ 1510 h 1510"/>
                <a:gd name="T4" fmla="*/ 0 w 337"/>
                <a:gd name="T5" fmla="*/ 1342 h 1510"/>
                <a:gd name="T6" fmla="*/ 0 w 337"/>
                <a:gd name="T7" fmla="*/ 168 h 1510"/>
                <a:gd name="T8" fmla="*/ 169 w 337"/>
                <a:gd name="T9" fmla="*/ 0 h 1510"/>
                <a:gd name="T10" fmla="*/ 169 w 337"/>
                <a:gd name="T11" fmla="*/ 0 h 1510"/>
                <a:gd name="T12" fmla="*/ 337 w 337"/>
                <a:gd name="T13" fmla="*/ 168 h 1510"/>
                <a:gd name="T14" fmla="*/ 337 w 337"/>
                <a:gd name="T15" fmla="*/ 1342 h 1510"/>
                <a:gd name="T16" fmla="*/ 169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5"/>
                    <a:pt x="0" y="13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9" y="15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10494963" y="2668588"/>
              <a:ext cx="428625" cy="1073150"/>
            </a:xfrm>
            <a:custGeom>
              <a:avLst/>
              <a:gdLst>
                <a:gd name="T0" fmla="*/ 135 w 270"/>
                <a:gd name="T1" fmla="*/ 675 h 675"/>
                <a:gd name="T2" fmla="*/ 135 w 270"/>
                <a:gd name="T3" fmla="*/ 675 h 675"/>
                <a:gd name="T4" fmla="*/ 0 w 270"/>
                <a:gd name="T5" fmla="*/ 540 h 675"/>
                <a:gd name="T6" fmla="*/ 0 w 270"/>
                <a:gd name="T7" fmla="*/ 135 h 675"/>
                <a:gd name="T8" fmla="*/ 135 w 270"/>
                <a:gd name="T9" fmla="*/ 0 h 675"/>
                <a:gd name="T10" fmla="*/ 135 w 270"/>
                <a:gd name="T11" fmla="*/ 0 h 675"/>
                <a:gd name="T12" fmla="*/ 270 w 270"/>
                <a:gd name="T13" fmla="*/ 135 h 675"/>
                <a:gd name="T14" fmla="*/ 270 w 270"/>
                <a:gd name="T15" fmla="*/ 540 h 675"/>
                <a:gd name="T16" fmla="*/ 135 w 270"/>
                <a:gd name="T17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5">
                  <a:moveTo>
                    <a:pt x="135" y="675"/>
                  </a:moveTo>
                  <a:cubicBezTo>
                    <a:pt x="135" y="675"/>
                    <a:pt x="135" y="675"/>
                    <a:pt x="135" y="675"/>
                  </a:cubicBezTo>
                  <a:cubicBezTo>
                    <a:pt x="60" y="675"/>
                    <a:pt x="0" y="614"/>
                    <a:pt x="0" y="5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ubicBezTo>
                    <a:pt x="270" y="540"/>
                    <a:pt x="270" y="540"/>
                    <a:pt x="270" y="540"/>
                  </a:cubicBezTo>
                  <a:cubicBezTo>
                    <a:pt x="270" y="614"/>
                    <a:pt x="209" y="675"/>
                    <a:pt x="135" y="6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10066338" y="3292475"/>
              <a:ext cx="255588" cy="427038"/>
            </a:xfrm>
            <a:custGeom>
              <a:avLst/>
              <a:gdLst>
                <a:gd name="T0" fmla="*/ 81 w 161"/>
                <a:gd name="T1" fmla="*/ 269 h 269"/>
                <a:gd name="T2" fmla="*/ 81 w 161"/>
                <a:gd name="T3" fmla="*/ 269 h 269"/>
                <a:gd name="T4" fmla="*/ 0 w 161"/>
                <a:gd name="T5" fmla="*/ 189 h 269"/>
                <a:gd name="T6" fmla="*/ 0 w 161"/>
                <a:gd name="T7" fmla="*/ 80 h 269"/>
                <a:gd name="T8" fmla="*/ 81 w 161"/>
                <a:gd name="T9" fmla="*/ 0 h 269"/>
                <a:gd name="T10" fmla="*/ 81 w 161"/>
                <a:gd name="T11" fmla="*/ 0 h 269"/>
                <a:gd name="T12" fmla="*/ 161 w 161"/>
                <a:gd name="T13" fmla="*/ 80 h 269"/>
                <a:gd name="T14" fmla="*/ 161 w 161"/>
                <a:gd name="T15" fmla="*/ 189 h 269"/>
                <a:gd name="T16" fmla="*/ 81 w 161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9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6" y="269"/>
                    <a:pt x="0" y="233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3"/>
                    <a:pt x="125" y="269"/>
                    <a:pt x="81" y="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11136313" y="1833563"/>
              <a:ext cx="536575" cy="2401888"/>
            </a:xfrm>
            <a:custGeom>
              <a:avLst/>
              <a:gdLst>
                <a:gd name="T0" fmla="*/ 169 w 337"/>
                <a:gd name="T1" fmla="*/ 1510 h 1510"/>
                <a:gd name="T2" fmla="*/ 169 w 337"/>
                <a:gd name="T3" fmla="*/ 1510 h 1510"/>
                <a:gd name="T4" fmla="*/ 0 w 337"/>
                <a:gd name="T5" fmla="*/ 1341 h 1510"/>
                <a:gd name="T6" fmla="*/ 0 w 337"/>
                <a:gd name="T7" fmla="*/ 168 h 1510"/>
                <a:gd name="T8" fmla="*/ 169 w 337"/>
                <a:gd name="T9" fmla="*/ 0 h 1510"/>
                <a:gd name="T10" fmla="*/ 169 w 337"/>
                <a:gd name="T11" fmla="*/ 0 h 1510"/>
                <a:gd name="T12" fmla="*/ 337 w 337"/>
                <a:gd name="T13" fmla="*/ 168 h 1510"/>
                <a:gd name="T14" fmla="*/ 337 w 337"/>
                <a:gd name="T15" fmla="*/ 1341 h 1510"/>
                <a:gd name="T16" fmla="*/ 169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4"/>
                    <a:pt x="0" y="134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1"/>
                    <a:pt x="337" y="1341"/>
                    <a:pt x="337" y="1341"/>
                  </a:cubicBezTo>
                  <a:cubicBezTo>
                    <a:pt x="337" y="1434"/>
                    <a:pt x="262" y="1510"/>
                    <a:pt x="169" y="15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7" name="Freeform 11"/>
            <p:cNvSpPr>
              <a:spLocks noEditPoints="1"/>
            </p:cNvSpPr>
            <p:nvPr userDrawn="1"/>
          </p:nvSpPr>
          <p:spPr bwMode="auto">
            <a:xfrm>
              <a:off x="7754938" y="2754313"/>
              <a:ext cx="428625" cy="1073150"/>
            </a:xfrm>
            <a:custGeom>
              <a:avLst/>
              <a:gdLst>
                <a:gd name="T0" fmla="*/ 135 w 270"/>
                <a:gd name="T1" fmla="*/ 27 h 675"/>
                <a:gd name="T2" fmla="*/ 243 w 270"/>
                <a:gd name="T3" fmla="*/ 135 h 675"/>
                <a:gd name="T4" fmla="*/ 243 w 270"/>
                <a:gd name="T5" fmla="*/ 540 h 675"/>
                <a:gd name="T6" fmla="*/ 135 w 270"/>
                <a:gd name="T7" fmla="*/ 648 h 675"/>
                <a:gd name="T8" fmla="*/ 27 w 270"/>
                <a:gd name="T9" fmla="*/ 540 h 675"/>
                <a:gd name="T10" fmla="*/ 27 w 270"/>
                <a:gd name="T11" fmla="*/ 135 h 675"/>
                <a:gd name="T12" fmla="*/ 135 w 270"/>
                <a:gd name="T13" fmla="*/ 27 h 675"/>
                <a:gd name="T14" fmla="*/ 135 w 270"/>
                <a:gd name="T15" fmla="*/ 0 h 675"/>
                <a:gd name="T16" fmla="*/ 135 w 270"/>
                <a:gd name="T17" fmla="*/ 0 h 675"/>
                <a:gd name="T18" fmla="*/ 0 w 270"/>
                <a:gd name="T19" fmla="*/ 135 h 675"/>
                <a:gd name="T20" fmla="*/ 0 w 270"/>
                <a:gd name="T21" fmla="*/ 540 h 675"/>
                <a:gd name="T22" fmla="*/ 135 w 270"/>
                <a:gd name="T23" fmla="*/ 675 h 675"/>
                <a:gd name="T24" fmla="*/ 135 w 270"/>
                <a:gd name="T25" fmla="*/ 675 h 675"/>
                <a:gd name="T26" fmla="*/ 270 w 270"/>
                <a:gd name="T27" fmla="*/ 540 h 675"/>
                <a:gd name="T28" fmla="*/ 270 w 270"/>
                <a:gd name="T29" fmla="*/ 135 h 675"/>
                <a:gd name="T30" fmla="*/ 135 w 270"/>
                <a:gd name="T3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675">
                  <a:moveTo>
                    <a:pt x="135" y="27"/>
                  </a:moveTo>
                  <a:cubicBezTo>
                    <a:pt x="195" y="27"/>
                    <a:pt x="243" y="76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5" y="648"/>
                    <a:pt x="135" y="648"/>
                  </a:cubicBezTo>
                  <a:cubicBezTo>
                    <a:pt x="76" y="648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6"/>
                    <a:pt x="76" y="27"/>
                    <a:pt x="135" y="27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1" y="675"/>
                    <a:pt x="135" y="675"/>
                  </a:cubicBezTo>
                  <a:cubicBezTo>
                    <a:pt x="135" y="675"/>
                    <a:pt x="135" y="675"/>
                    <a:pt x="135" y="675"/>
                  </a:cubicBezTo>
                  <a:cubicBezTo>
                    <a:pt x="210" y="675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10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8" name="Freeform 12"/>
            <p:cNvSpPr>
              <a:spLocks/>
            </p:cNvSpPr>
            <p:nvPr userDrawn="1"/>
          </p:nvSpPr>
          <p:spPr bwMode="auto">
            <a:xfrm>
              <a:off x="9464675" y="327025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0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09" y="674"/>
                    <a:pt x="135" y="6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9" name="Freeform 13"/>
            <p:cNvSpPr>
              <a:spLocks noEditPoints="1"/>
            </p:cNvSpPr>
            <p:nvPr userDrawn="1"/>
          </p:nvSpPr>
          <p:spPr bwMode="auto">
            <a:xfrm>
              <a:off x="8399463" y="1919288"/>
              <a:ext cx="534988" cy="2401888"/>
            </a:xfrm>
            <a:custGeom>
              <a:avLst/>
              <a:gdLst>
                <a:gd name="T0" fmla="*/ 169 w 337"/>
                <a:gd name="T1" fmla="*/ 26 h 1510"/>
                <a:gd name="T2" fmla="*/ 310 w 337"/>
                <a:gd name="T3" fmla="*/ 168 h 1510"/>
                <a:gd name="T4" fmla="*/ 310 w 337"/>
                <a:gd name="T5" fmla="*/ 1341 h 1510"/>
                <a:gd name="T6" fmla="*/ 169 w 337"/>
                <a:gd name="T7" fmla="*/ 1483 h 1510"/>
                <a:gd name="T8" fmla="*/ 27 w 337"/>
                <a:gd name="T9" fmla="*/ 1341 h 1510"/>
                <a:gd name="T10" fmla="*/ 27 w 337"/>
                <a:gd name="T11" fmla="*/ 168 h 1510"/>
                <a:gd name="T12" fmla="*/ 169 w 337"/>
                <a:gd name="T13" fmla="*/ 26 h 1510"/>
                <a:gd name="T14" fmla="*/ 169 w 337"/>
                <a:gd name="T15" fmla="*/ 0 h 1510"/>
                <a:gd name="T16" fmla="*/ 0 w 337"/>
                <a:gd name="T17" fmla="*/ 168 h 1510"/>
                <a:gd name="T18" fmla="*/ 0 w 337"/>
                <a:gd name="T19" fmla="*/ 1341 h 1510"/>
                <a:gd name="T20" fmla="*/ 169 w 337"/>
                <a:gd name="T21" fmla="*/ 1510 h 1510"/>
                <a:gd name="T22" fmla="*/ 337 w 337"/>
                <a:gd name="T23" fmla="*/ 1341 h 1510"/>
                <a:gd name="T24" fmla="*/ 337 w 337"/>
                <a:gd name="T25" fmla="*/ 168 h 1510"/>
                <a:gd name="T26" fmla="*/ 169 w 337"/>
                <a:gd name="T2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1510">
                  <a:moveTo>
                    <a:pt x="169" y="26"/>
                  </a:moveTo>
                  <a:cubicBezTo>
                    <a:pt x="247" y="26"/>
                    <a:pt x="310" y="90"/>
                    <a:pt x="310" y="168"/>
                  </a:cubicBezTo>
                  <a:cubicBezTo>
                    <a:pt x="310" y="1341"/>
                    <a:pt x="310" y="1341"/>
                    <a:pt x="310" y="1341"/>
                  </a:cubicBezTo>
                  <a:cubicBezTo>
                    <a:pt x="310" y="1419"/>
                    <a:pt x="247" y="1483"/>
                    <a:pt x="169" y="1483"/>
                  </a:cubicBezTo>
                  <a:cubicBezTo>
                    <a:pt x="91" y="1483"/>
                    <a:pt x="27" y="1419"/>
                    <a:pt x="27" y="1341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90"/>
                    <a:pt x="91" y="26"/>
                    <a:pt x="169" y="26"/>
                  </a:cubicBezTo>
                  <a:moveTo>
                    <a:pt x="169" y="0"/>
                  </a:moveTo>
                  <a:cubicBezTo>
                    <a:pt x="76" y="0"/>
                    <a:pt x="0" y="75"/>
                    <a:pt x="0" y="168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0" y="1434"/>
                    <a:pt x="76" y="1510"/>
                    <a:pt x="169" y="1510"/>
                  </a:cubicBezTo>
                  <a:cubicBezTo>
                    <a:pt x="262" y="1510"/>
                    <a:pt x="337" y="1434"/>
                    <a:pt x="337" y="1341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75"/>
                    <a:pt x="262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0" name="Freeform 14"/>
            <p:cNvSpPr>
              <a:spLocks noEditPoints="1"/>
            </p:cNvSpPr>
            <p:nvPr userDrawn="1"/>
          </p:nvSpPr>
          <p:spPr bwMode="auto">
            <a:xfrm>
              <a:off x="2065338" y="2754313"/>
              <a:ext cx="430213" cy="1073150"/>
            </a:xfrm>
            <a:custGeom>
              <a:avLst/>
              <a:gdLst>
                <a:gd name="T0" fmla="*/ 135 w 270"/>
                <a:gd name="T1" fmla="*/ 27 h 675"/>
                <a:gd name="T2" fmla="*/ 243 w 270"/>
                <a:gd name="T3" fmla="*/ 135 h 675"/>
                <a:gd name="T4" fmla="*/ 243 w 270"/>
                <a:gd name="T5" fmla="*/ 540 h 675"/>
                <a:gd name="T6" fmla="*/ 135 w 270"/>
                <a:gd name="T7" fmla="*/ 648 h 675"/>
                <a:gd name="T8" fmla="*/ 27 w 270"/>
                <a:gd name="T9" fmla="*/ 540 h 675"/>
                <a:gd name="T10" fmla="*/ 27 w 270"/>
                <a:gd name="T11" fmla="*/ 135 h 675"/>
                <a:gd name="T12" fmla="*/ 135 w 270"/>
                <a:gd name="T13" fmla="*/ 27 h 675"/>
                <a:gd name="T14" fmla="*/ 135 w 270"/>
                <a:gd name="T15" fmla="*/ 0 h 675"/>
                <a:gd name="T16" fmla="*/ 0 w 270"/>
                <a:gd name="T17" fmla="*/ 135 h 675"/>
                <a:gd name="T18" fmla="*/ 0 w 270"/>
                <a:gd name="T19" fmla="*/ 540 h 675"/>
                <a:gd name="T20" fmla="*/ 135 w 270"/>
                <a:gd name="T21" fmla="*/ 675 h 675"/>
                <a:gd name="T22" fmla="*/ 270 w 270"/>
                <a:gd name="T23" fmla="*/ 540 h 675"/>
                <a:gd name="T24" fmla="*/ 270 w 270"/>
                <a:gd name="T25" fmla="*/ 135 h 675"/>
                <a:gd name="T26" fmla="*/ 135 w 270"/>
                <a:gd name="T27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75">
                  <a:moveTo>
                    <a:pt x="135" y="27"/>
                  </a:moveTo>
                  <a:cubicBezTo>
                    <a:pt x="194" y="27"/>
                    <a:pt x="243" y="76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4" y="648"/>
                    <a:pt x="135" y="648"/>
                  </a:cubicBezTo>
                  <a:cubicBezTo>
                    <a:pt x="75" y="648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6"/>
                    <a:pt x="75" y="27"/>
                    <a:pt x="135" y="27"/>
                  </a:cubicBezTo>
                  <a:moveTo>
                    <a:pt x="135" y="0"/>
                  </a:moveTo>
                  <a:cubicBezTo>
                    <a:pt x="61" y="0"/>
                    <a:pt x="0" y="61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1" y="675"/>
                    <a:pt x="135" y="675"/>
                  </a:cubicBezTo>
                  <a:cubicBezTo>
                    <a:pt x="209" y="675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1" name="Freeform 15"/>
            <p:cNvSpPr>
              <a:spLocks noEditPoints="1"/>
            </p:cNvSpPr>
            <p:nvPr userDrawn="1"/>
          </p:nvSpPr>
          <p:spPr bwMode="auto">
            <a:xfrm>
              <a:off x="2709863" y="1919288"/>
              <a:ext cx="534988" cy="2401888"/>
            </a:xfrm>
            <a:custGeom>
              <a:avLst/>
              <a:gdLst>
                <a:gd name="T0" fmla="*/ 168 w 337"/>
                <a:gd name="T1" fmla="*/ 26 h 1510"/>
                <a:gd name="T2" fmla="*/ 310 w 337"/>
                <a:gd name="T3" fmla="*/ 168 h 1510"/>
                <a:gd name="T4" fmla="*/ 310 w 337"/>
                <a:gd name="T5" fmla="*/ 1341 h 1510"/>
                <a:gd name="T6" fmla="*/ 168 w 337"/>
                <a:gd name="T7" fmla="*/ 1483 h 1510"/>
                <a:gd name="T8" fmla="*/ 27 w 337"/>
                <a:gd name="T9" fmla="*/ 1341 h 1510"/>
                <a:gd name="T10" fmla="*/ 27 w 337"/>
                <a:gd name="T11" fmla="*/ 168 h 1510"/>
                <a:gd name="T12" fmla="*/ 168 w 337"/>
                <a:gd name="T13" fmla="*/ 26 h 1510"/>
                <a:gd name="T14" fmla="*/ 168 w 337"/>
                <a:gd name="T15" fmla="*/ 0 h 1510"/>
                <a:gd name="T16" fmla="*/ 0 w 337"/>
                <a:gd name="T17" fmla="*/ 168 h 1510"/>
                <a:gd name="T18" fmla="*/ 0 w 337"/>
                <a:gd name="T19" fmla="*/ 1341 h 1510"/>
                <a:gd name="T20" fmla="*/ 168 w 337"/>
                <a:gd name="T21" fmla="*/ 1510 h 1510"/>
                <a:gd name="T22" fmla="*/ 337 w 337"/>
                <a:gd name="T23" fmla="*/ 1341 h 1510"/>
                <a:gd name="T24" fmla="*/ 337 w 337"/>
                <a:gd name="T25" fmla="*/ 168 h 1510"/>
                <a:gd name="T26" fmla="*/ 168 w 337"/>
                <a:gd name="T2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1510">
                  <a:moveTo>
                    <a:pt x="168" y="26"/>
                  </a:moveTo>
                  <a:cubicBezTo>
                    <a:pt x="246" y="26"/>
                    <a:pt x="310" y="90"/>
                    <a:pt x="310" y="168"/>
                  </a:cubicBezTo>
                  <a:cubicBezTo>
                    <a:pt x="310" y="1341"/>
                    <a:pt x="310" y="1341"/>
                    <a:pt x="310" y="1341"/>
                  </a:cubicBezTo>
                  <a:cubicBezTo>
                    <a:pt x="310" y="1419"/>
                    <a:pt x="246" y="1483"/>
                    <a:pt x="168" y="1483"/>
                  </a:cubicBezTo>
                  <a:cubicBezTo>
                    <a:pt x="90" y="1483"/>
                    <a:pt x="27" y="1419"/>
                    <a:pt x="27" y="1341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90"/>
                    <a:pt x="90" y="26"/>
                    <a:pt x="168" y="26"/>
                  </a:cubicBezTo>
                  <a:moveTo>
                    <a:pt x="168" y="0"/>
                  </a:moveTo>
                  <a:cubicBezTo>
                    <a:pt x="75" y="0"/>
                    <a:pt x="0" y="75"/>
                    <a:pt x="0" y="168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0" y="1434"/>
                    <a:pt x="75" y="1510"/>
                    <a:pt x="168" y="1510"/>
                  </a:cubicBezTo>
                  <a:cubicBezTo>
                    <a:pt x="261" y="1510"/>
                    <a:pt x="337" y="1434"/>
                    <a:pt x="337" y="1341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75"/>
                    <a:pt x="26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2" name="Freeform 16"/>
            <p:cNvSpPr>
              <a:spLocks/>
            </p:cNvSpPr>
            <p:nvPr userDrawn="1"/>
          </p:nvSpPr>
          <p:spPr bwMode="auto">
            <a:xfrm>
              <a:off x="8715375" y="2776538"/>
              <a:ext cx="534988" cy="2401888"/>
            </a:xfrm>
            <a:custGeom>
              <a:avLst/>
              <a:gdLst>
                <a:gd name="T0" fmla="*/ 168 w 337"/>
                <a:gd name="T1" fmla="*/ 1510 h 1510"/>
                <a:gd name="T2" fmla="*/ 168 w 337"/>
                <a:gd name="T3" fmla="*/ 1510 h 1510"/>
                <a:gd name="T4" fmla="*/ 0 w 337"/>
                <a:gd name="T5" fmla="*/ 1342 h 1510"/>
                <a:gd name="T6" fmla="*/ 0 w 337"/>
                <a:gd name="T7" fmla="*/ 168 h 1510"/>
                <a:gd name="T8" fmla="*/ 168 w 337"/>
                <a:gd name="T9" fmla="*/ 0 h 1510"/>
                <a:gd name="T10" fmla="*/ 168 w 337"/>
                <a:gd name="T11" fmla="*/ 0 h 1510"/>
                <a:gd name="T12" fmla="*/ 337 w 337"/>
                <a:gd name="T13" fmla="*/ 168 h 1510"/>
                <a:gd name="T14" fmla="*/ 337 w 337"/>
                <a:gd name="T15" fmla="*/ 1342 h 1510"/>
                <a:gd name="T16" fmla="*/ 168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8" y="1510"/>
                  </a:moveTo>
                  <a:cubicBezTo>
                    <a:pt x="168" y="1510"/>
                    <a:pt x="168" y="1510"/>
                    <a:pt x="168" y="1510"/>
                  </a:cubicBezTo>
                  <a:cubicBezTo>
                    <a:pt x="75" y="1510"/>
                    <a:pt x="0" y="1435"/>
                    <a:pt x="0" y="13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5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8" y="15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3" name="Freeform 17"/>
            <p:cNvSpPr>
              <a:spLocks noEditPoints="1"/>
            </p:cNvSpPr>
            <p:nvPr userDrawn="1"/>
          </p:nvSpPr>
          <p:spPr bwMode="auto">
            <a:xfrm>
              <a:off x="4537075" y="2519363"/>
              <a:ext cx="428625" cy="1071563"/>
            </a:xfrm>
            <a:custGeom>
              <a:avLst/>
              <a:gdLst>
                <a:gd name="T0" fmla="*/ 135 w 270"/>
                <a:gd name="T1" fmla="*/ 27 h 674"/>
                <a:gd name="T2" fmla="*/ 243 w 270"/>
                <a:gd name="T3" fmla="*/ 135 h 674"/>
                <a:gd name="T4" fmla="*/ 243 w 270"/>
                <a:gd name="T5" fmla="*/ 540 h 674"/>
                <a:gd name="T6" fmla="*/ 135 w 270"/>
                <a:gd name="T7" fmla="*/ 647 h 674"/>
                <a:gd name="T8" fmla="*/ 27 w 270"/>
                <a:gd name="T9" fmla="*/ 540 h 674"/>
                <a:gd name="T10" fmla="*/ 27 w 270"/>
                <a:gd name="T11" fmla="*/ 135 h 674"/>
                <a:gd name="T12" fmla="*/ 135 w 270"/>
                <a:gd name="T13" fmla="*/ 27 h 674"/>
                <a:gd name="T14" fmla="*/ 135 w 270"/>
                <a:gd name="T15" fmla="*/ 0 h 674"/>
                <a:gd name="T16" fmla="*/ 0 w 270"/>
                <a:gd name="T17" fmla="*/ 135 h 674"/>
                <a:gd name="T18" fmla="*/ 0 w 270"/>
                <a:gd name="T19" fmla="*/ 540 h 674"/>
                <a:gd name="T20" fmla="*/ 135 w 270"/>
                <a:gd name="T21" fmla="*/ 674 h 674"/>
                <a:gd name="T22" fmla="*/ 270 w 270"/>
                <a:gd name="T23" fmla="*/ 540 h 674"/>
                <a:gd name="T24" fmla="*/ 270 w 270"/>
                <a:gd name="T25" fmla="*/ 135 h 674"/>
                <a:gd name="T26" fmla="*/ 135 w 270"/>
                <a:gd name="T2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74">
                  <a:moveTo>
                    <a:pt x="135" y="27"/>
                  </a:moveTo>
                  <a:cubicBezTo>
                    <a:pt x="194" y="27"/>
                    <a:pt x="243" y="75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4" y="647"/>
                    <a:pt x="135" y="647"/>
                  </a:cubicBezTo>
                  <a:cubicBezTo>
                    <a:pt x="75" y="647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5"/>
                    <a:pt x="75" y="27"/>
                    <a:pt x="135" y="27"/>
                  </a:cubicBezTo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0" y="674"/>
                    <a:pt x="135" y="674"/>
                  </a:cubicBezTo>
                  <a:cubicBezTo>
                    <a:pt x="209" y="674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0"/>
                    <a:pt x="209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4" name="Freeform 18"/>
            <p:cNvSpPr>
              <a:spLocks/>
            </p:cNvSpPr>
            <p:nvPr userDrawn="1"/>
          </p:nvSpPr>
          <p:spPr bwMode="auto">
            <a:xfrm>
              <a:off x="7281863" y="3141663"/>
              <a:ext cx="255588" cy="428625"/>
            </a:xfrm>
            <a:custGeom>
              <a:avLst/>
              <a:gdLst>
                <a:gd name="T0" fmla="*/ 80 w 161"/>
                <a:gd name="T1" fmla="*/ 270 h 270"/>
                <a:gd name="T2" fmla="*/ 80 w 161"/>
                <a:gd name="T3" fmla="*/ 270 h 270"/>
                <a:gd name="T4" fmla="*/ 0 w 161"/>
                <a:gd name="T5" fmla="*/ 189 h 270"/>
                <a:gd name="T6" fmla="*/ 0 w 161"/>
                <a:gd name="T7" fmla="*/ 81 h 270"/>
                <a:gd name="T8" fmla="*/ 80 w 161"/>
                <a:gd name="T9" fmla="*/ 0 h 270"/>
                <a:gd name="T10" fmla="*/ 80 w 161"/>
                <a:gd name="T11" fmla="*/ 0 h 270"/>
                <a:gd name="T12" fmla="*/ 161 w 161"/>
                <a:gd name="T13" fmla="*/ 81 h 270"/>
                <a:gd name="T14" fmla="*/ 161 w 161"/>
                <a:gd name="T15" fmla="*/ 189 h 270"/>
                <a:gd name="T16" fmla="*/ 80 w 161"/>
                <a:gd name="T1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70">
                  <a:moveTo>
                    <a:pt x="80" y="270"/>
                  </a:moveTo>
                  <a:cubicBezTo>
                    <a:pt x="80" y="270"/>
                    <a:pt x="80" y="270"/>
                    <a:pt x="80" y="270"/>
                  </a:cubicBezTo>
                  <a:cubicBezTo>
                    <a:pt x="36" y="270"/>
                    <a:pt x="0" y="234"/>
                    <a:pt x="0" y="18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4"/>
                    <a:pt x="125" y="270"/>
                    <a:pt x="80" y="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5" name="Freeform 19"/>
            <p:cNvSpPr>
              <a:spLocks noEditPoints="1"/>
            </p:cNvSpPr>
            <p:nvPr userDrawn="1"/>
          </p:nvSpPr>
          <p:spPr bwMode="auto">
            <a:xfrm>
              <a:off x="4108450" y="3141663"/>
              <a:ext cx="255588" cy="428625"/>
            </a:xfrm>
            <a:custGeom>
              <a:avLst/>
              <a:gdLst>
                <a:gd name="T0" fmla="*/ 81 w 161"/>
                <a:gd name="T1" fmla="*/ 27 h 270"/>
                <a:gd name="T2" fmla="*/ 134 w 161"/>
                <a:gd name="T3" fmla="*/ 81 h 270"/>
                <a:gd name="T4" fmla="*/ 134 w 161"/>
                <a:gd name="T5" fmla="*/ 189 h 270"/>
                <a:gd name="T6" fmla="*/ 81 w 161"/>
                <a:gd name="T7" fmla="*/ 243 h 270"/>
                <a:gd name="T8" fmla="*/ 27 w 161"/>
                <a:gd name="T9" fmla="*/ 189 h 270"/>
                <a:gd name="T10" fmla="*/ 27 w 161"/>
                <a:gd name="T11" fmla="*/ 81 h 270"/>
                <a:gd name="T12" fmla="*/ 81 w 161"/>
                <a:gd name="T13" fmla="*/ 27 h 270"/>
                <a:gd name="T14" fmla="*/ 81 w 161"/>
                <a:gd name="T15" fmla="*/ 0 h 270"/>
                <a:gd name="T16" fmla="*/ 0 w 161"/>
                <a:gd name="T17" fmla="*/ 81 h 270"/>
                <a:gd name="T18" fmla="*/ 0 w 161"/>
                <a:gd name="T19" fmla="*/ 189 h 270"/>
                <a:gd name="T20" fmla="*/ 81 w 161"/>
                <a:gd name="T21" fmla="*/ 270 h 270"/>
                <a:gd name="T22" fmla="*/ 161 w 161"/>
                <a:gd name="T23" fmla="*/ 189 h 270"/>
                <a:gd name="T24" fmla="*/ 161 w 161"/>
                <a:gd name="T25" fmla="*/ 81 h 270"/>
                <a:gd name="T26" fmla="*/ 81 w 161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70">
                  <a:moveTo>
                    <a:pt x="81" y="27"/>
                  </a:moveTo>
                  <a:cubicBezTo>
                    <a:pt x="110" y="27"/>
                    <a:pt x="134" y="51"/>
                    <a:pt x="134" y="8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4" y="219"/>
                    <a:pt x="110" y="243"/>
                    <a:pt x="81" y="243"/>
                  </a:cubicBezTo>
                  <a:cubicBezTo>
                    <a:pt x="51" y="243"/>
                    <a:pt x="27" y="219"/>
                    <a:pt x="27" y="18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51"/>
                    <a:pt x="51" y="27"/>
                    <a:pt x="81" y="27"/>
                  </a:cubicBezTo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34"/>
                    <a:pt x="36" y="270"/>
                    <a:pt x="81" y="270"/>
                  </a:cubicBezTo>
                  <a:cubicBezTo>
                    <a:pt x="125" y="270"/>
                    <a:pt x="161" y="234"/>
                    <a:pt x="161" y="189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6678613" y="3121025"/>
              <a:ext cx="430213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1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1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0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10" y="674"/>
                    <a:pt x="135" y="6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5178425" y="1682750"/>
              <a:ext cx="538163" cy="2403475"/>
            </a:xfrm>
            <a:custGeom>
              <a:avLst/>
              <a:gdLst>
                <a:gd name="T0" fmla="*/ 169 w 338"/>
                <a:gd name="T1" fmla="*/ 1511 h 1511"/>
                <a:gd name="T2" fmla="*/ 169 w 338"/>
                <a:gd name="T3" fmla="*/ 1511 h 1511"/>
                <a:gd name="T4" fmla="*/ 0 w 338"/>
                <a:gd name="T5" fmla="*/ 1342 h 1511"/>
                <a:gd name="T6" fmla="*/ 0 w 338"/>
                <a:gd name="T7" fmla="*/ 169 h 1511"/>
                <a:gd name="T8" fmla="*/ 169 w 338"/>
                <a:gd name="T9" fmla="*/ 0 h 1511"/>
                <a:gd name="T10" fmla="*/ 169 w 338"/>
                <a:gd name="T11" fmla="*/ 0 h 1511"/>
                <a:gd name="T12" fmla="*/ 338 w 338"/>
                <a:gd name="T13" fmla="*/ 169 h 1511"/>
                <a:gd name="T14" fmla="*/ 338 w 338"/>
                <a:gd name="T15" fmla="*/ 1342 h 1511"/>
                <a:gd name="T16" fmla="*/ 169 w 338"/>
                <a:gd name="T17" fmla="*/ 151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511">
                  <a:moveTo>
                    <a:pt x="169" y="1511"/>
                  </a:moveTo>
                  <a:cubicBezTo>
                    <a:pt x="169" y="1511"/>
                    <a:pt x="169" y="1511"/>
                    <a:pt x="169" y="1511"/>
                  </a:cubicBezTo>
                  <a:cubicBezTo>
                    <a:pt x="76" y="1511"/>
                    <a:pt x="0" y="1435"/>
                    <a:pt x="0" y="134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76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8" y="76"/>
                    <a:pt x="338" y="169"/>
                  </a:cubicBezTo>
                  <a:cubicBezTo>
                    <a:pt x="338" y="1342"/>
                    <a:pt x="338" y="1342"/>
                    <a:pt x="338" y="1342"/>
                  </a:cubicBezTo>
                  <a:cubicBezTo>
                    <a:pt x="338" y="1435"/>
                    <a:pt x="262" y="1511"/>
                    <a:pt x="169" y="1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8" name="Freeform 22"/>
            <p:cNvSpPr>
              <a:spLocks/>
            </p:cNvSpPr>
            <p:nvPr userDrawn="1"/>
          </p:nvSpPr>
          <p:spPr bwMode="auto">
            <a:xfrm>
              <a:off x="5929313" y="2627313"/>
              <a:ext cx="536575" cy="2401888"/>
            </a:xfrm>
            <a:custGeom>
              <a:avLst/>
              <a:gdLst>
                <a:gd name="T0" fmla="*/ 169 w 338"/>
                <a:gd name="T1" fmla="*/ 1510 h 1510"/>
                <a:gd name="T2" fmla="*/ 169 w 338"/>
                <a:gd name="T3" fmla="*/ 1510 h 1510"/>
                <a:gd name="T4" fmla="*/ 0 w 338"/>
                <a:gd name="T5" fmla="*/ 1341 h 1510"/>
                <a:gd name="T6" fmla="*/ 0 w 338"/>
                <a:gd name="T7" fmla="*/ 168 h 1510"/>
                <a:gd name="T8" fmla="*/ 169 w 338"/>
                <a:gd name="T9" fmla="*/ 0 h 1510"/>
                <a:gd name="T10" fmla="*/ 169 w 338"/>
                <a:gd name="T11" fmla="*/ 0 h 1510"/>
                <a:gd name="T12" fmla="*/ 338 w 338"/>
                <a:gd name="T13" fmla="*/ 168 h 1510"/>
                <a:gd name="T14" fmla="*/ 338 w 338"/>
                <a:gd name="T15" fmla="*/ 1341 h 1510"/>
                <a:gd name="T16" fmla="*/ 169 w 338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4"/>
                    <a:pt x="0" y="134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8" y="75"/>
                    <a:pt x="338" y="168"/>
                  </a:cubicBezTo>
                  <a:cubicBezTo>
                    <a:pt x="338" y="1341"/>
                    <a:pt x="338" y="1341"/>
                    <a:pt x="338" y="1341"/>
                  </a:cubicBezTo>
                  <a:cubicBezTo>
                    <a:pt x="338" y="1434"/>
                    <a:pt x="262" y="1510"/>
                    <a:pt x="169" y="15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9" name="Freeform 23"/>
            <p:cNvSpPr>
              <a:spLocks/>
            </p:cNvSpPr>
            <p:nvPr userDrawn="1"/>
          </p:nvSpPr>
          <p:spPr bwMode="auto">
            <a:xfrm>
              <a:off x="3873500" y="337820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4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4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0" y="674"/>
                    <a:pt x="0" y="613"/>
                    <a:pt x="0" y="53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60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0"/>
                    <a:pt x="270" y="134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3"/>
                    <a:pt x="209" y="674"/>
                    <a:pt x="135" y="6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0" name="Freeform 24"/>
            <p:cNvSpPr>
              <a:spLocks/>
            </p:cNvSpPr>
            <p:nvPr userDrawn="1"/>
          </p:nvSpPr>
          <p:spPr bwMode="auto">
            <a:xfrm>
              <a:off x="3122613" y="2519363"/>
              <a:ext cx="534988" cy="2401888"/>
            </a:xfrm>
            <a:custGeom>
              <a:avLst/>
              <a:gdLst>
                <a:gd name="T0" fmla="*/ 168 w 337"/>
                <a:gd name="T1" fmla="*/ 1510 h 1510"/>
                <a:gd name="T2" fmla="*/ 168 w 337"/>
                <a:gd name="T3" fmla="*/ 1510 h 1510"/>
                <a:gd name="T4" fmla="*/ 0 w 337"/>
                <a:gd name="T5" fmla="*/ 1342 h 1510"/>
                <a:gd name="T6" fmla="*/ 0 w 337"/>
                <a:gd name="T7" fmla="*/ 169 h 1510"/>
                <a:gd name="T8" fmla="*/ 168 w 337"/>
                <a:gd name="T9" fmla="*/ 0 h 1510"/>
                <a:gd name="T10" fmla="*/ 168 w 337"/>
                <a:gd name="T11" fmla="*/ 0 h 1510"/>
                <a:gd name="T12" fmla="*/ 337 w 337"/>
                <a:gd name="T13" fmla="*/ 169 h 1510"/>
                <a:gd name="T14" fmla="*/ 337 w 337"/>
                <a:gd name="T15" fmla="*/ 1342 h 1510"/>
                <a:gd name="T16" fmla="*/ 168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8" y="1510"/>
                  </a:moveTo>
                  <a:cubicBezTo>
                    <a:pt x="168" y="1510"/>
                    <a:pt x="168" y="1510"/>
                    <a:pt x="168" y="1510"/>
                  </a:cubicBezTo>
                  <a:cubicBezTo>
                    <a:pt x="75" y="1510"/>
                    <a:pt x="0" y="1435"/>
                    <a:pt x="0" y="134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76"/>
                    <a:pt x="75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2" y="0"/>
                    <a:pt x="337" y="76"/>
                    <a:pt x="337" y="169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8" y="15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1588" y="1833563"/>
              <a:ext cx="369888" cy="2401888"/>
            </a:xfrm>
            <a:custGeom>
              <a:avLst/>
              <a:gdLst>
                <a:gd name="T0" fmla="*/ 65 w 233"/>
                <a:gd name="T1" fmla="*/ 0 h 1510"/>
                <a:gd name="T2" fmla="*/ 65 w 233"/>
                <a:gd name="T3" fmla="*/ 0 h 1510"/>
                <a:gd name="T4" fmla="*/ 0 w 233"/>
                <a:gd name="T5" fmla="*/ 12 h 1510"/>
                <a:gd name="T6" fmla="*/ 0 w 233"/>
                <a:gd name="T7" fmla="*/ 1497 h 1510"/>
                <a:gd name="T8" fmla="*/ 65 w 233"/>
                <a:gd name="T9" fmla="*/ 1510 h 1510"/>
                <a:gd name="T10" fmla="*/ 65 w 233"/>
                <a:gd name="T11" fmla="*/ 1510 h 1510"/>
                <a:gd name="T12" fmla="*/ 233 w 233"/>
                <a:gd name="T13" fmla="*/ 1341 h 1510"/>
                <a:gd name="T14" fmla="*/ 233 w 233"/>
                <a:gd name="T15" fmla="*/ 168 h 1510"/>
                <a:gd name="T16" fmla="*/ 65 w 233"/>
                <a:gd name="T1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10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2" y="0"/>
                    <a:pt x="20" y="4"/>
                    <a:pt x="0" y="12"/>
                  </a:cubicBezTo>
                  <a:cubicBezTo>
                    <a:pt x="0" y="1497"/>
                    <a:pt x="0" y="1497"/>
                    <a:pt x="0" y="1497"/>
                  </a:cubicBezTo>
                  <a:cubicBezTo>
                    <a:pt x="20" y="1505"/>
                    <a:pt x="42" y="1510"/>
                    <a:pt x="65" y="1510"/>
                  </a:cubicBezTo>
                  <a:cubicBezTo>
                    <a:pt x="65" y="1510"/>
                    <a:pt x="65" y="1510"/>
                    <a:pt x="65" y="1510"/>
                  </a:cubicBezTo>
                  <a:cubicBezTo>
                    <a:pt x="158" y="1510"/>
                    <a:pt x="233" y="1434"/>
                    <a:pt x="233" y="1341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3" y="75"/>
                    <a:pt x="158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2" name="Freeform 26"/>
            <p:cNvSpPr>
              <a:spLocks/>
            </p:cNvSpPr>
            <p:nvPr userDrawn="1"/>
          </p:nvSpPr>
          <p:spPr bwMode="auto">
            <a:xfrm>
              <a:off x="11887200" y="2776538"/>
              <a:ext cx="319088" cy="2401888"/>
            </a:xfrm>
            <a:custGeom>
              <a:avLst/>
              <a:gdLst>
                <a:gd name="T0" fmla="*/ 201 w 201"/>
                <a:gd name="T1" fmla="*/ 3 h 1510"/>
                <a:gd name="T2" fmla="*/ 169 w 201"/>
                <a:gd name="T3" fmla="*/ 0 h 1510"/>
                <a:gd name="T4" fmla="*/ 169 w 201"/>
                <a:gd name="T5" fmla="*/ 0 h 1510"/>
                <a:gd name="T6" fmla="*/ 0 w 201"/>
                <a:gd name="T7" fmla="*/ 168 h 1510"/>
                <a:gd name="T8" fmla="*/ 0 w 201"/>
                <a:gd name="T9" fmla="*/ 1342 h 1510"/>
                <a:gd name="T10" fmla="*/ 169 w 201"/>
                <a:gd name="T11" fmla="*/ 1510 h 1510"/>
                <a:gd name="T12" fmla="*/ 169 w 201"/>
                <a:gd name="T13" fmla="*/ 1510 h 1510"/>
                <a:gd name="T14" fmla="*/ 201 w 201"/>
                <a:gd name="T15" fmla="*/ 1507 h 1510"/>
                <a:gd name="T16" fmla="*/ 201 w 201"/>
                <a:gd name="T17" fmla="*/ 3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510">
                  <a:moveTo>
                    <a:pt x="201" y="3"/>
                  </a:moveTo>
                  <a:cubicBezTo>
                    <a:pt x="191" y="1"/>
                    <a:pt x="18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76" y="0"/>
                    <a:pt x="0" y="75"/>
                    <a:pt x="0" y="168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435"/>
                    <a:pt x="76" y="1510"/>
                    <a:pt x="169" y="1510"/>
                  </a:cubicBezTo>
                  <a:cubicBezTo>
                    <a:pt x="169" y="1510"/>
                    <a:pt x="169" y="1510"/>
                    <a:pt x="169" y="1510"/>
                  </a:cubicBezTo>
                  <a:cubicBezTo>
                    <a:pt x="180" y="1510"/>
                    <a:pt x="191" y="1509"/>
                    <a:pt x="201" y="1507"/>
                  </a:cubicBezTo>
                  <a:lnTo>
                    <a:pt x="201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224000"/>
            <a:ext cx="6659166" cy="3603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Click to add subtitle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6120000"/>
            <a:ext cx="8028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17145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nb-NO" sz="1050" dirty="0"/>
          </a:p>
        </p:txBody>
      </p: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45" y="6269749"/>
            <a:ext cx="674824" cy="2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1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D266-2196-4BCE-850D-86228AFAA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" y="794"/>
            <a:ext cx="9141619" cy="685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96000"/>
            <a:ext cx="6300000" cy="792000"/>
          </a:xfrm>
        </p:spPr>
        <p:txBody>
          <a:bodyPr anchor="b" anchorCtr="0">
            <a:normAutofit/>
          </a:bodyPr>
          <a:lstStyle>
            <a:lvl1pPr algn="ctr">
              <a:defRPr sz="2174" b="1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3648" y="2160000"/>
            <a:ext cx="6300000" cy="720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425" b="1">
                <a:solidFill>
                  <a:schemeClr val="accent2"/>
                </a:solidFill>
              </a:defRPr>
            </a:lvl1pPr>
            <a:lvl2pPr marL="4081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  <a:endParaRPr lang="nb-NO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89" y="586665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1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Divider Puls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" y="794"/>
            <a:ext cx="9141619" cy="685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96000"/>
            <a:ext cx="6300000" cy="792000"/>
          </a:xfrm>
        </p:spPr>
        <p:txBody>
          <a:bodyPr anchor="b" anchorCtr="0">
            <a:normAutofit/>
          </a:bodyPr>
          <a:lstStyle>
            <a:lvl1pPr algn="ctr">
              <a:defRPr sz="2174" b="1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3648" y="2160000"/>
            <a:ext cx="6300000" cy="720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425" b="1">
                <a:solidFill>
                  <a:schemeClr val="accent2"/>
                </a:solidFill>
              </a:defRPr>
            </a:lvl1pPr>
            <a:lvl2pPr marL="4081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  <a:endParaRPr lang="nb-NO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89" y="586665"/>
            <a:ext cx="1133563" cy="371771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1191" y="3173743"/>
            <a:ext cx="9142519" cy="3494867"/>
            <a:chOff x="1588" y="1682750"/>
            <a:chExt cx="12204700" cy="3495676"/>
          </a:xfrm>
          <a:solidFill>
            <a:schemeClr val="accent1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938338" y="3292475"/>
              <a:ext cx="255588" cy="427038"/>
            </a:xfrm>
            <a:custGeom>
              <a:avLst/>
              <a:gdLst>
                <a:gd name="T0" fmla="*/ 80 w 161"/>
                <a:gd name="T1" fmla="*/ 269 h 269"/>
                <a:gd name="T2" fmla="*/ 80 w 161"/>
                <a:gd name="T3" fmla="*/ 269 h 269"/>
                <a:gd name="T4" fmla="*/ 0 w 161"/>
                <a:gd name="T5" fmla="*/ 189 h 269"/>
                <a:gd name="T6" fmla="*/ 0 w 161"/>
                <a:gd name="T7" fmla="*/ 80 h 269"/>
                <a:gd name="T8" fmla="*/ 80 w 161"/>
                <a:gd name="T9" fmla="*/ 0 h 269"/>
                <a:gd name="T10" fmla="*/ 80 w 161"/>
                <a:gd name="T11" fmla="*/ 0 h 269"/>
                <a:gd name="T12" fmla="*/ 161 w 161"/>
                <a:gd name="T13" fmla="*/ 80 h 269"/>
                <a:gd name="T14" fmla="*/ 161 w 161"/>
                <a:gd name="T15" fmla="*/ 189 h 269"/>
                <a:gd name="T16" fmla="*/ 80 w 161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9">
                  <a:moveTo>
                    <a:pt x="80" y="269"/>
                  </a:moveTo>
                  <a:cubicBezTo>
                    <a:pt x="80" y="269"/>
                    <a:pt x="80" y="269"/>
                    <a:pt x="80" y="269"/>
                  </a:cubicBezTo>
                  <a:cubicBezTo>
                    <a:pt x="36" y="269"/>
                    <a:pt x="0" y="233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3"/>
                    <a:pt x="125" y="269"/>
                    <a:pt x="80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336675" y="327025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1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1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0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10" y="674"/>
                    <a:pt x="135" y="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585788" y="2776538"/>
              <a:ext cx="536575" cy="2401888"/>
            </a:xfrm>
            <a:custGeom>
              <a:avLst/>
              <a:gdLst>
                <a:gd name="T0" fmla="*/ 169 w 337"/>
                <a:gd name="T1" fmla="*/ 1510 h 1510"/>
                <a:gd name="T2" fmla="*/ 169 w 337"/>
                <a:gd name="T3" fmla="*/ 1510 h 1510"/>
                <a:gd name="T4" fmla="*/ 0 w 337"/>
                <a:gd name="T5" fmla="*/ 1342 h 1510"/>
                <a:gd name="T6" fmla="*/ 0 w 337"/>
                <a:gd name="T7" fmla="*/ 168 h 1510"/>
                <a:gd name="T8" fmla="*/ 169 w 337"/>
                <a:gd name="T9" fmla="*/ 0 h 1510"/>
                <a:gd name="T10" fmla="*/ 169 w 337"/>
                <a:gd name="T11" fmla="*/ 0 h 1510"/>
                <a:gd name="T12" fmla="*/ 337 w 337"/>
                <a:gd name="T13" fmla="*/ 168 h 1510"/>
                <a:gd name="T14" fmla="*/ 337 w 337"/>
                <a:gd name="T15" fmla="*/ 1342 h 1510"/>
                <a:gd name="T16" fmla="*/ 169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5"/>
                    <a:pt x="0" y="13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9" y="1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10494963" y="2668588"/>
              <a:ext cx="428625" cy="1073150"/>
            </a:xfrm>
            <a:custGeom>
              <a:avLst/>
              <a:gdLst>
                <a:gd name="T0" fmla="*/ 135 w 270"/>
                <a:gd name="T1" fmla="*/ 675 h 675"/>
                <a:gd name="T2" fmla="*/ 135 w 270"/>
                <a:gd name="T3" fmla="*/ 675 h 675"/>
                <a:gd name="T4" fmla="*/ 0 w 270"/>
                <a:gd name="T5" fmla="*/ 540 h 675"/>
                <a:gd name="T6" fmla="*/ 0 w 270"/>
                <a:gd name="T7" fmla="*/ 135 h 675"/>
                <a:gd name="T8" fmla="*/ 135 w 270"/>
                <a:gd name="T9" fmla="*/ 0 h 675"/>
                <a:gd name="T10" fmla="*/ 135 w 270"/>
                <a:gd name="T11" fmla="*/ 0 h 675"/>
                <a:gd name="T12" fmla="*/ 270 w 270"/>
                <a:gd name="T13" fmla="*/ 135 h 675"/>
                <a:gd name="T14" fmla="*/ 270 w 270"/>
                <a:gd name="T15" fmla="*/ 540 h 675"/>
                <a:gd name="T16" fmla="*/ 135 w 270"/>
                <a:gd name="T17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5">
                  <a:moveTo>
                    <a:pt x="135" y="675"/>
                  </a:moveTo>
                  <a:cubicBezTo>
                    <a:pt x="135" y="675"/>
                    <a:pt x="135" y="675"/>
                    <a:pt x="135" y="675"/>
                  </a:cubicBezTo>
                  <a:cubicBezTo>
                    <a:pt x="60" y="675"/>
                    <a:pt x="0" y="614"/>
                    <a:pt x="0" y="5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ubicBezTo>
                    <a:pt x="270" y="540"/>
                    <a:pt x="270" y="540"/>
                    <a:pt x="270" y="540"/>
                  </a:cubicBezTo>
                  <a:cubicBezTo>
                    <a:pt x="270" y="614"/>
                    <a:pt x="209" y="675"/>
                    <a:pt x="135" y="6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10066338" y="3292475"/>
              <a:ext cx="255588" cy="427038"/>
            </a:xfrm>
            <a:custGeom>
              <a:avLst/>
              <a:gdLst>
                <a:gd name="T0" fmla="*/ 81 w 161"/>
                <a:gd name="T1" fmla="*/ 269 h 269"/>
                <a:gd name="T2" fmla="*/ 81 w 161"/>
                <a:gd name="T3" fmla="*/ 269 h 269"/>
                <a:gd name="T4" fmla="*/ 0 w 161"/>
                <a:gd name="T5" fmla="*/ 189 h 269"/>
                <a:gd name="T6" fmla="*/ 0 w 161"/>
                <a:gd name="T7" fmla="*/ 80 h 269"/>
                <a:gd name="T8" fmla="*/ 81 w 161"/>
                <a:gd name="T9" fmla="*/ 0 h 269"/>
                <a:gd name="T10" fmla="*/ 81 w 161"/>
                <a:gd name="T11" fmla="*/ 0 h 269"/>
                <a:gd name="T12" fmla="*/ 161 w 161"/>
                <a:gd name="T13" fmla="*/ 80 h 269"/>
                <a:gd name="T14" fmla="*/ 161 w 161"/>
                <a:gd name="T15" fmla="*/ 189 h 269"/>
                <a:gd name="T16" fmla="*/ 81 w 161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9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6" y="269"/>
                    <a:pt x="0" y="233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3"/>
                    <a:pt x="125" y="269"/>
                    <a:pt x="81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11136313" y="1833563"/>
              <a:ext cx="536575" cy="2401888"/>
            </a:xfrm>
            <a:custGeom>
              <a:avLst/>
              <a:gdLst>
                <a:gd name="T0" fmla="*/ 169 w 337"/>
                <a:gd name="T1" fmla="*/ 1510 h 1510"/>
                <a:gd name="T2" fmla="*/ 169 w 337"/>
                <a:gd name="T3" fmla="*/ 1510 h 1510"/>
                <a:gd name="T4" fmla="*/ 0 w 337"/>
                <a:gd name="T5" fmla="*/ 1341 h 1510"/>
                <a:gd name="T6" fmla="*/ 0 w 337"/>
                <a:gd name="T7" fmla="*/ 168 h 1510"/>
                <a:gd name="T8" fmla="*/ 169 w 337"/>
                <a:gd name="T9" fmla="*/ 0 h 1510"/>
                <a:gd name="T10" fmla="*/ 169 w 337"/>
                <a:gd name="T11" fmla="*/ 0 h 1510"/>
                <a:gd name="T12" fmla="*/ 337 w 337"/>
                <a:gd name="T13" fmla="*/ 168 h 1510"/>
                <a:gd name="T14" fmla="*/ 337 w 337"/>
                <a:gd name="T15" fmla="*/ 1341 h 1510"/>
                <a:gd name="T16" fmla="*/ 169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4"/>
                    <a:pt x="0" y="134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1"/>
                    <a:pt x="337" y="1341"/>
                    <a:pt x="337" y="1341"/>
                  </a:cubicBezTo>
                  <a:cubicBezTo>
                    <a:pt x="337" y="1434"/>
                    <a:pt x="262" y="1510"/>
                    <a:pt x="169" y="1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7" name="Freeform 11"/>
            <p:cNvSpPr>
              <a:spLocks noEditPoints="1"/>
            </p:cNvSpPr>
            <p:nvPr userDrawn="1"/>
          </p:nvSpPr>
          <p:spPr bwMode="auto">
            <a:xfrm>
              <a:off x="7754938" y="2754313"/>
              <a:ext cx="428625" cy="1073150"/>
            </a:xfrm>
            <a:custGeom>
              <a:avLst/>
              <a:gdLst>
                <a:gd name="T0" fmla="*/ 135 w 270"/>
                <a:gd name="T1" fmla="*/ 27 h 675"/>
                <a:gd name="T2" fmla="*/ 243 w 270"/>
                <a:gd name="T3" fmla="*/ 135 h 675"/>
                <a:gd name="T4" fmla="*/ 243 w 270"/>
                <a:gd name="T5" fmla="*/ 540 h 675"/>
                <a:gd name="T6" fmla="*/ 135 w 270"/>
                <a:gd name="T7" fmla="*/ 648 h 675"/>
                <a:gd name="T8" fmla="*/ 27 w 270"/>
                <a:gd name="T9" fmla="*/ 540 h 675"/>
                <a:gd name="T10" fmla="*/ 27 w 270"/>
                <a:gd name="T11" fmla="*/ 135 h 675"/>
                <a:gd name="T12" fmla="*/ 135 w 270"/>
                <a:gd name="T13" fmla="*/ 27 h 675"/>
                <a:gd name="T14" fmla="*/ 135 w 270"/>
                <a:gd name="T15" fmla="*/ 0 h 675"/>
                <a:gd name="T16" fmla="*/ 135 w 270"/>
                <a:gd name="T17" fmla="*/ 0 h 675"/>
                <a:gd name="T18" fmla="*/ 0 w 270"/>
                <a:gd name="T19" fmla="*/ 135 h 675"/>
                <a:gd name="T20" fmla="*/ 0 w 270"/>
                <a:gd name="T21" fmla="*/ 540 h 675"/>
                <a:gd name="T22" fmla="*/ 135 w 270"/>
                <a:gd name="T23" fmla="*/ 675 h 675"/>
                <a:gd name="T24" fmla="*/ 135 w 270"/>
                <a:gd name="T25" fmla="*/ 675 h 675"/>
                <a:gd name="T26" fmla="*/ 270 w 270"/>
                <a:gd name="T27" fmla="*/ 540 h 675"/>
                <a:gd name="T28" fmla="*/ 270 w 270"/>
                <a:gd name="T29" fmla="*/ 135 h 675"/>
                <a:gd name="T30" fmla="*/ 135 w 270"/>
                <a:gd name="T3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675">
                  <a:moveTo>
                    <a:pt x="135" y="27"/>
                  </a:moveTo>
                  <a:cubicBezTo>
                    <a:pt x="195" y="27"/>
                    <a:pt x="243" y="76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5" y="648"/>
                    <a:pt x="135" y="648"/>
                  </a:cubicBezTo>
                  <a:cubicBezTo>
                    <a:pt x="76" y="648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6"/>
                    <a:pt x="76" y="27"/>
                    <a:pt x="135" y="27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1" y="675"/>
                    <a:pt x="135" y="675"/>
                  </a:cubicBezTo>
                  <a:cubicBezTo>
                    <a:pt x="135" y="675"/>
                    <a:pt x="135" y="675"/>
                    <a:pt x="135" y="675"/>
                  </a:cubicBezTo>
                  <a:cubicBezTo>
                    <a:pt x="210" y="675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10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8" name="Freeform 12"/>
            <p:cNvSpPr>
              <a:spLocks/>
            </p:cNvSpPr>
            <p:nvPr userDrawn="1"/>
          </p:nvSpPr>
          <p:spPr bwMode="auto">
            <a:xfrm>
              <a:off x="9464675" y="327025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0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09" y="674"/>
                    <a:pt x="135" y="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9" name="Freeform 13"/>
            <p:cNvSpPr>
              <a:spLocks noEditPoints="1"/>
            </p:cNvSpPr>
            <p:nvPr userDrawn="1"/>
          </p:nvSpPr>
          <p:spPr bwMode="auto">
            <a:xfrm>
              <a:off x="8399463" y="1919288"/>
              <a:ext cx="534988" cy="2401888"/>
            </a:xfrm>
            <a:custGeom>
              <a:avLst/>
              <a:gdLst>
                <a:gd name="T0" fmla="*/ 169 w 337"/>
                <a:gd name="T1" fmla="*/ 26 h 1510"/>
                <a:gd name="T2" fmla="*/ 310 w 337"/>
                <a:gd name="T3" fmla="*/ 168 h 1510"/>
                <a:gd name="T4" fmla="*/ 310 w 337"/>
                <a:gd name="T5" fmla="*/ 1341 h 1510"/>
                <a:gd name="T6" fmla="*/ 169 w 337"/>
                <a:gd name="T7" fmla="*/ 1483 h 1510"/>
                <a:gd name="T8" fmla="*/ 27 w 337"/>
                <a:gd name="T9" fmla="*/ 1341 h 1510"/>
                <a:gd name="T10" fmla="*/ 27 w 337"/>
                <a:gd name="T11" fmla="*/ 168 h 1510"/>
                <a:gd name="T12" fmla="*/ 169 w 337"/>
                <a:gd name="T13" fmla="*/ 26 h 1510"/>
                <a:gd name="T14" fmla="*/ 169 w 337"/>
                <a:gd name="T15" fmla="*/ 0 h 1510"/>
                <a:gd name="T16" fmla="*/ 0 w 337"/>
                <a:gd name="T17" fmla="*/ 168 h 1510"/>
                <a:gd name="T18" fmla="*/ 0 w 337"/>
                <a:gd name="T19" fmla="*/ 1341 h 1510"/>
                <a:gd name="T20" fmla="*/ 169 w 337"/>
                <a:gd name="T21" fmla="*/ 1510 h 1510"/>
                <a:gd name="T22" fmla="*/ 337 w 337"/>
                <a:gd name="T23" fmla="*/ 1341 h 1510"/>
                <a:gd name="T24" fmla="*/ 337 w 337"/>
                <a:gd name="T25" fmla="*/ 168 h 1510"/>
                <a:gd name="T26" fmla="*/ 169 w 337"/>
                <a:gd name="T2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1510">
                  <a:moveTo>
                    <a:pt x="169" y="26"/>
                  </a:moveTo>
                  <a:cubicBezTo>
                    <a:pt x="247" y="26"/>
                    <a:pt x="310" y="90"/>
                    <a:pt x="310" y="168"/>
                  </a:cubicBezTo>
                  <a:cubicBezTo>
                    <a:pt x="310" y="1341"/>
                    <a:pt x="310" y="1341"/>
                    <a:pt x="310" y="1341"/>
                  </a:cubicBezTo>
                  <a:cubicBezTo>
                    <a:pt x="310" y="1419"/>
                    <a:pt x="247" y="1483"/>
                    <a:pt x="169" y="1483"/>
                  </a:cubicBezTo>
                  <a:cubicBezTo>
                    <a:pt x="91" y="1483"/>
                    <a:pt x="27" y="1419"/>
                    <a:pt x="27" y="1341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90"/>
                    <a:pt x="91" y="26"/>
                    <a:pt x="169" y="26"/>
                  </a:cubicBezTo>
                  <a:moveTo>
                    <a:pt x="169" y="0"/>
                  </a:moveTo>
                  <a:cubicBezTo>
                    <a:pt x="76" y="0"/>
                    <a:pt x="0" y="75"/>
                    <a:pt x="0" y="168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0" y="1434"/>
                    <a:pt x="76" y="1510"/>
                    <a:pt x="169" y="1510"/>
                  </a:cubicBezTo>
                  <a:cubicBezTo>
                    <a:pt x="262" y="1510"/>
                    <a:pt x="337" y="1434"/>
                    <a:pt x="337" y="1341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75"/>
                    <a:pt x="262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0" name="Freeform 14"/>
            <p:cNvSpPr>
              <a:spLocks noEditPoints="1"/>
            </p:cNvSpPr>
            <p:nvPr userDrawn="1"/>
          </p:nvSpPr>
          <p:spPr bwMode="auto">
            <a:xfrm>
              <a:off x="2065338" y="2754313"/>
              <a:ext cx="430213" cy="1073150"/>
            </a:xfrm>
            <a:custGeom>
              <a:avLst/>
              <a:gdLst>
                <a:gd name="T0" fmla="*/ 135 w 270"/>
                <a:gd name="T1" fmla="*/ 27 h 675"/>
                <a:gd name="T2" fmla="*/ 243 w 270"/>
                <a:gd name="T3" fmla="*/ 135 h 675"/>
                <a:gd name="T4" fmla="*/ 243 w 270"/>
                <a:gd name="T5" fmla="*/ 540 h 675"/>
                <a:gd name="T6" fmla="*/ 135 w 270"/>
                <a:gd name="T7" fmla="*/ 648 h 675"/>
                <a:gd name="T8" fmla="*/ 27 w 270"/>
                <a:gd name="T9" fmla="*/ 540 h 675"/>
                <a:gd name="T10" fmla="*/ 27 w 270"/>
                <a:gd name="T11" fmla="*/ 135 h 675"/>
                <a:gd name="T12" fmla="*/ 135 w 270"/>
                <a:gd name="T13" fmla="*/ 27 h 675"/>
                <a:gd name="T14" fmla="*/ 135 w 270"/>
                <a:gd name="T15" fmla="*/ 0 h 675"/>
                <a:gd name="T16" fmla="*/ 0 w 270"/>
                <a:gd name="T17" fmla="*/ 135 h 675"/>
                <a:gd name="T18" fmla="*/ 0 w 270"/>
                <a:gd name="T19" fmla="*/ 540 h 675"/>
                <a:gd name="T20" fmla="*/ 135 w 270"/>
                <a:gd name="T21" fmla="*/ 675 h 675"/>
                <a:gd name="T22" fmla="*/ 270 w 270"/>
                <a:gd name="T23" fmla="*/ 540 h 675"/>
                <a:gd name="T24" fmla="*/ 270 w 270"/>
                <a:gd name="T25" fmla="*/ 135 h 675"/>
                <a:gd name="T26" fmla="*/ 135 w 270"/>
                <a:gd name="T27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75">
                  <a:moveTo>
                    <a:pt x="135" y="27"/>
                  </a:moveTo>
                  <a:cubicBezTo>
                    <a:pt x="194" y="27"/>
                    <a:pt x="243" y="76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4" y="648"/>
                    <a:pt x="135" y="648"/>
                  </a:cubicBezTo>
                  <a:cubicBezTo>
                    <a:pt x="75" y="648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6"/>
                    <a:pt x="75" y="27"/>
                    <a:pt x="135" y="27"/>
                  </a:cubicBezTo>
                  <a:moveTo>
                    <a:pt x="135" y="0"/>
                  </a:moveTo>
                  <a:cubicBezTo>
                    <a:pt x="61" y="0"/>
                    <a:pt x="0" y="61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1" y="675"/>
                    <a:pt x="135" y="675"/>
                  </a:cubicBezTo>
                  <a:cubicBezTo>
                    <a:pt x="209" y="675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1" name="Freeform 15"/>
            <p:cNvSpPr>
              <a:spLocks noEditPoints="1"/>
            </p:cNvSpPr>
            <p:nvPr userDrawn="1"/>
          </p:nvSpPr>
          <p:spPr bwMode="auto">
            <a:xfrm>
              <a:off x="2709863" y="1919288"/>
              <a:ext cx="534988" cy="2401888"/>
            </a:xfrm>
            <a:custGeom>
              <a:avLst/>
              <a:gdLst>
                <a:gd name="T0" fmla="*/ 168 w 337"/>
                <a:gd name="T1" fmla="*/ 26 h 1510"/>
                <a:gd name="T2" fmla="*/ 310 w 337"/>
                <a:gd name="T3" fmla="*/ 168 h 1510"/>
                <a:gd name="T4" fmla="*/ 310 w 337"/>
                <a:gd name="T5" fmla="*/ 1341 h 1510"/>
                <a:gd name="T6" fmla="*/ 168 w 337"/>
                <a:gd name="T7" fmla="*/ 1483 h 1510"/>
                <a:gd name="T8" fmla="*/ 27 w 337"/>
                <a:gd name="T9" fmla="*/ 1341 h 1510"/>
                <a:gd name="T10" fmla="*/ 27 w 337"/>
                <a:gd name="T11" fmla="*/ 168 h 1510"/>
                <a:gd name="T12" fmla="*/ 168 w 337"/>
                <a:gd name="T13" fmla="*/ 26 h 1510"/>
                <a:gd name="T14" fmla="*/ 168 w 337"/>
                <a:gd name="T15" fmla="*/ 0 h 1510"/>
                <a:gd name="T16" fmla="*/ 0 w 337"/>
                <a:gd name="T17" fmla="*/ 168 h 1510"/>
                <a:gd name="T18" fmla="*/ 0 w 337"/>
                <a:gd name="T19" fmla="*/ 1341 h 1510"/>
                <a:gd name="T20" fmla="*/ 168 w 337"/>
                <a:gd name="T21" fmla="*/ 1510 h 1510"/>
                <a:gd name="T22" fmla="*/ 337 w 337"/>
                <a:gd name="T23" fmla="*/ 1341 h 1510"/>
                <a:gd name="T24" fmla="*/ 337 w 337"/>
                <a:gd name="T25" fmla="*/ 168 h 1510"/>
                <a:gd name="T26" fmla="*/ 168 w 337"/>
                <a:gd name="T2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1510">
                  <a:moveTo>
                    <a:pt x="168" y="26"/>
                  </a:moveTo>
                  <a:cubicBezTo>
                    <a:pt x="246" y="26"/>
                    <a:pt x="310" y="90"/>
                    <a:pt x="310" y="168"/>
                  </a:cubicBezTo>
                  <a:cubicBezTo>
                    <a:pt x="310" y="1341"/>
                    <a:pt x="310" y="1341"/>
                    <a:pt x="310" y="1341"/>
                  </a:cubicBezTo>
                  <a:cubicBezTo>
                    <a:pt x="310" y="1419"/>
                    <a:pt x="246" y="1483"/>
                    <a:pt x="168" y="1483"/>
                  </a:cubicBezTo>
                  <a:cubicBezTo>
                    <a:pt x="90" y="1483"/>
                    <a:pt x="27" y="1419"/>
                    <a:pt x="27" y="1341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90"/>
                    <a:pt x="90" y="26"/>
                    <a:pt x="168" y="26"/>
                  </a:cubicBezTo>
                  <a:moveTo>
                    <a:pt x="168" y="0"/>
                  </a:moveTo>
                  <a:cubicBezTo>
                    <a:pt x="75" y="0"/>
                    <a:pt x="0" y="75"/>
                    <a:pt x="0" y="168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0" y="1434"/>
                    <a:pt x="75" y="1510"/>
                    <a:pt x="168" y="1510"/>
                  </a:cubicBezTo>
                  <a:cubicBezTo>
                    <a:pt x="261" y="1510"/>
                    <a:pt x="337" y="1434"/>
                    <a:pt x="337" y="1341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75"/>
                    <a:pt x="26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2" name="Freeform 16"/>
            <p:cNvSpPr>
              <a:spLocks/>
            </p:cNvSpPr>
            <p:nvPr userDrawn="1"/>
          </p:nvSpPr>
          <p:spPr bwMode="auto">
            <a:xfrm>
              <a:off x="8715375" y="2776538"/>
              <a:ext cx="534988" cy="2401888"/>
            </a:xfrm>
            <a:custGeom>
              <a:avLst/>
              <a:gdLst>
                <a:gd name="T0" fmla="*/ 168 w 337"/>
                <a:gd name="T1" fmla="*/ 1510 h 1510"/>
                <a:gd name="T2" fmla="*/ 168 w 337"/>
                <a:gd name="T3" fmla="*/ 1510 h 1510"/>
                <a:gd name="T4" fmla="*/ 0 w 337"/>
                <a:gd name="T5" fmla="*/ 1342 h 1510"/>
                <a:gd name="T6" fmla="*/ 0 w 337"/>
                <a:gd name="T7" fmla="*/ 168 h 1510"/>
                <a:gd name="T8" fmla="*/ 168 w 337"/>
                <a:gd name="T9" fmla="*/ 0 h 1510"/>
                <a:gd name="T10" fmla="*/ 168 w 337"/>
                <a:gd name="T11" fmla="*/ 0 h 1510"/>
                <a:gd name="T12" fmla="*/ 337 w 337"/>
                <a:gd name="T13" fmla="*/ 168 h 1510"/>
                <a:gd name="T14" fmla="*/ 337 w 337"/>
                <a:gd name="T15" fmla="*/ 1342 h 1510"/>
                <a:gd name="T16" fmla="*/ 168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8" y="1510"/>
                  </a:moveTo>
                  <a:cubicBezTo>
                    <a:pt x="168" y="1510"/>
                    <a:pt x="168" y="1510"/>
                    <a:pt x="168" y="1510"/>
                  </a:cubicBezTo>
                  <a:cubicBezTo>
                    <a:pt x="75" y="1510"/>
                    <a:pt x="0" y="1435"/>
                    <a:pt x="0" y="13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5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2" y="0"/>
                    <a:pt x="337" y="75"/>
                    <a:pt x="337" y="168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8" y="1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3" name="Freeform 17"/>
            <p:cNvSpPr>
              <a:spLocks noEditPoints="1"/>
            </p:cNvSpPr>
            <p:nvPr userDrawn="1"/>
          </p:nvSpPr>
          <p:spPr bwMode="auto">
            <a:xfrm>
              <a:off x="4537075" y="2519363"/>
              <a:ext cx="428625" cy="1071563"/>
            </a:xfrm>
            <a:custGeom>
              <a:avLst/>
              <a:gdLst>
                <a:gd name="T0" fmla="*/ 135 w 270"/>
                <a:gd name="T1" fmla="*/ 27 h 674"/>
                <a:gd name="T2" fmla="*/ 243 w 270"/>
                <a:gd name="T3" fmla="*/ 135 h 674"/>
                <a:gd name="T4" fmla="*/ 243 w 270"/>
                <a:gd name="T5" fmla="*/ 540 h 674"/>
                <a:gd name="T6" fmla="*/ 135 w 270"/>
                <a:gd name="T7" fmla="*/ 647 h 674"/>
                <a:gd name="T8" fmla="*/ 27 w 270"/>
                <a:gd name="T9" fmla="*/ 540 h 674"/>
                <a:gd name="T10" fmla="*/ 27 w 270"/>
                <a:gd name="T11" fmla="*/ 135 h 674"/>
                <a:gd name="T12" fmla="*/ 135 w 270"/>
                <a:gd name="T13" fmla="*/ 27 h 674"/>
                <a:gd name="T14" fmla="*/ 135 w 270"/>
                <a:gd name="T15" fmla="*/ 0 h 674"/>
                <a:gd name="T16" fmla="*/ 0 w 270"/>
                <a:gd name="T17" fmla="*/ 135 h 674"/>
                <a:gd name="T18" fmla="*/ 0 w 270"/>
                <a:gd name="T19" fmla="*/ 540 h 674"/>
                <a:gd name="T20" fmla="*/ 135 w 270"/>
                <a:gd name="T21" fmla="*/ 674 h 674"/>
                <a:gd name="T22" fmla="*/ 270 w 270"/>
                <a:gd name="T23" fmla="*/ 540 h 674"/>
                <a:gd name="T24" fmla="*/ 270 w 270"/>
                <a:gd name="T25" fmla="*/ 135 h 674"/>
                <a:gd name="T26" fmla="*/ 135 w 270"/>
                <a:gd name="T2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74">
                  <a:moveTo>
                    <a:pt x="135" y="27"/>
                  </a:moveTo>
                  <a:cubicBezTo>
                    <a:pt x="194" y="27"/>
                    <a:pt x="243" y="75"/>
                    <a:pt x="243" y="135"/>
                  </a:cubicBezTo>
                  <a:cubicBezTo>
                    <a:pt x="243" y="540"/>
                    <a:pt x="243" y="540"/>
                    <a:pt x="243" y="540"/>
                  </a:cubicBezTo>
                  <a:cubicBezTo>
                    <a:pt x="243" y="599"/>
                    <a:pt x="194" y="647"/>
                    <a:pt x="135" y="647"/>
                  </a:cubicBezTo>
                  <a:cubicBezTo>
                    <a:pt x="75" y="647"/>
                    <a:pt x="27" y="599"/>
                    <a:pt x="27" y="540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75"/>
                    <a:pt x="75" y="27"/>
                    <a:pt x="135" y="27"/>
                  </a:cubicBezTo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4"/>
                    <a:pt x="60" y="674"/>
                    <a:pt x="135" y="674"/>
                  </a:cubicBezTo>
                  <a:cubicBezTo>
                    <a:pt x="209" y="674"/>
                    <a:pt x="270" y="614"/>
                    <a:pt x="270" y="540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0"/>
                    <a:pt x="209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4" name="Freeform 18"/>
            <p:cNvSpPr>
              <a:spLocks/>
            </p:cNvSpPr>
            <p:nvPr userDrawn="1"/>
          </p:nvSpPr>
          <p:spPr bwMode="auto">
            <a:xfrm>
              <a:off x="7281863" y="3141663"/>
              <a:ext cx="255588" cy="428625"/>
            </a:xfrm>
            <a:custGeom>
              <a:avLst/>
              <a:gdLst>
                <a:gd name="T0" fmla="*/ 80 w 161"/>
                <a:gd name="T1" fmla="*/ 270 h 270"/>
                <a:gd name="T2" fmla="*/ 80 w 161"/>
                <a:gd name="T3" fmla="*/ 270 h 270"/>
                <a:gd name="T4" fmla="*/ 0 w 161"/>
                <a:gd name="T5" fmla="*/ 189 h 270"/>
                <a:gd name="T6" fmla="*/ 0 w 161"/>
                <a:gd name="T7" fmla="*/ 81 h 270"/>
                <a:gd name="T8" fmla="*/ 80 w 161"/>
                <a:gd name="T9" fmla="*/ 0 h 270"/>
                <a:gd name="T10" fmla="*/ 80 w 161"/>
                <a:gd name="T11" fmla="*/ 0 h 270"/>
                <a:gd name="T12" fmla="*/ 161 w 161"/>
                <a:gd name="T13" fmla="*/ 81 h 270"/>
                <a:gd name="T14" fmla="*/ 161 w 161"/>
                <a:gd name="T15" fmla="*/ 189 h 270"/>
                <a:gd name="T16" fmla="*/ 80 w 161"/>
                <a:gd name="T1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70">
                  <a:moveTo>
                    <a:pt x="80" y="270"/>
                  </a:moveTo>
                  <a:cubicBezTo>
                    <a:pt x="80" y="270"/>
                    <a:pt x="80" y="270"/>
                    <a:pt x="80" y="270"/>
                  </a:cubicBezTo>
                  <a:cubicBezTo>
                    <a:pt x="36" y="270"/>
                    <a:pt x="0" y="234"/>
                    <a:pt x="0" y="18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89"/>
                    <a:pt x="161" y="189"/>
                    <a:pt x="161" y="189"/>
                  </a:cubicBezTo>
                  <a:cubicBezTo>
                    <a:pt x="161" y="234"/>
                    <a:pt x="125" y="270"/>
                    <a:pt x="80" y="2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5" name="Freeform 19"/>
            <p:cNvSpPr>
              <a:spLocks noEditPoints="1"/>
            </p:cNvSpPr>
            <p:nvPr userDrawn="1"/>
          </p:nvSpPr>
          <p:spPr bwMode="auto">
            <a:xfrm>
              <a:off x="4108450" y="3141663"/>
              <a:ext cx="255588" cy="428625"/>
            </a:xfrm>
            <a:custGeom>
              <a:avLst/>
              <a:gdLst>
                <a:gd name="T0" fmla="*/ 81 w 161"/>
                <a:gd name="T1" fmla="*/ 27 h 270"/>
                <a:gd name="T2" fmla="*/ 134 w 161"/>
                <a:gd name="T3" fmla="*/ 81 h 270"/>
                <a:gd name="T4" fmla="*/ 134 w 161"/>
                <a:gd name="T5" fmla="*/ 189 h 270"/>
                <a:gd name="T6" fmla="*/ 81 w 161"/>
                <a:gd name="T7" fmla="*/ 243 h 270"/>
                <a:gd name="T8" fmla="*/ 27 w 161"/>
                <a:gd name="T9" fmla="*/ 189 h 270"/>
                <a:gd name="T10" fmla="*/ 27 w 161"/>
                <a:gd name="T11" fmla="*/ 81 h 270"/>
                <a:gd name="T12" fmla="*/ 81 w 161"/>
                <a:gd name="T13" fmla="*/ 27 h 270"/>
                <a:gd name="T14" fmla="*/ 81 w 161"/>
                <a:gd name="T15" fmla="*/ 0 h 270"/>
                <a:gd name="T16" fmla="*/ 0 w 161"/>
                <a:gd name="T17" fmla="*/ 81 h 270"/>
                <a:gd name="T18" fmla="*/ 0 w 161"/>
                <a:gd name="T19" fmla="*/ 189 h 270"/>
                <a:gd name="T20" fmla="*/ 81 w 161"/>
                <a:gd name="T21" fmla="*/ 270 h 270"/>
                <a:gd name="T22" fmla="*/ 161 w 161"/>
                <a:gd name="T23" fmla="*/ 189 h 270"/>
                <a:gd name="T24" fmla="*/ 161 w 161"/>
                <a:gd name="T25" fmla="*/ 81 h 270"/>
                <a:gd name="T26" fmla="*/ 81 w 161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70">
                  <a:moveTo>
                    <a:pt x="81" y="27"/>
                  </a:moveTo>
                  <a:cubicBezTo>
                    <a:pt x="110" y="27"/>
                    <a:pt x="134" y="51"/>
                    <a:pt x="134" y="8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4" y="219"/>
                    <a:pt x="110" y="243"/>
                    <a:pt x="81" y="243"/>
                  </a:cubicBezTo>
                  <a:cubicBezTo>
                    <a:pt x="51" y="243"/>
                    <a:pt x="27" y="219"/>
                    <a:pt x="27" y="18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51"/>
                    <a:pt x="51" y="27"/>
                    <a:pt x="81" y="27"/>
                  </a:cubicBezTo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34"/>
                    <a:pt x="36" y="270"/>
                    <a:pt x="81" y="270"/>
                  </a:cubicBezTo>
                  <a:cubicBezTo>
                    <a:pt x="125" y="270"/>
                    <a:pt x="161" y="234"/>
                    <a:pt x="161" y="189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6678613" y="3121025"/>
              <a:ext cx="430213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5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5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1" y="674"/>
                    <a:pt x="0" y="614"/>
                    <a:pt x="0" y="5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0"/>
                    <a:pt x="61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0" y="0"/>
                    <a:pt x="270" y="60"/>
                    <a:pt x="270" y="135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4"/>
                    <a:pt x="210" y="674"/>
                    <a:pt x="135" y="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5178425" y="1682750"/>
              <a:ext cx="538163" cy="2403475"/>
            </a:xfrm>
            <a:custGeom>
              <a:avLst/>
              <a:gdLst>
                <a:gd name="T0" fmla="*/ 169 w 338"/>
                <a:gd name="T1" fmla="*/ 1511 h 1511"/>
                <a:gd name="T2" fmla="*/ 169 w 338"/>
                <a:gd name="T3" fmla="*/ 1511 h 1511"/>
                <a:gd name="T4" fmla="*/ 0 w 338"/>
                <a:gd name="T5" fmla="*/ 1342 h 1511"/>
                <a:gd name="T6" fmla="*/ 0 w 338"/>
                <a:gd name="T7" fmla="*/ 169 h 1511"/>
                <a:gd name="T8" fmla="*/ 169 w 338"/>
                <a:gd name="T9" fmla="*/ 0 h 1511"/>
                <a:gd name="T10" fmla="*/ 169 w 338"/>
                <a:gd name="T11" fmla="*/ 0 h 1511"/>
                <a:gd name="T12" fmla="*/ 338 w 338"/>
                <a:gd name="T13" fmla="*/ 169 h 1511"/>
                <a:gd name="T14" fmla="*/ 338 w 338"/>
                <a:gd name="T15" fmla="*/ 1342 h 1511"/>
                <a:gd name="T16" fmla="*/ 169 w 338"/>
                <a:gd name="T17" fmla="*/ 151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511">
                  <a:moveTo>
                    <a:pt x="169" y="1511"/>
                  </a:moveTo>
                  <a:cubicBezTo>
                    <a:pt x="169" y="1511"/>
                    <a:pt x="169" y="1511"/>
                    <a:pt x="169" y="1511"/>
                  </a:cubicBezTo>
                  <a:cubicBezTo>
                    <a:pt x="76" y="1511"/>
                    <a:pt x="0" y="1435"/>
                    <a:pt x="0" y="134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76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8" y="76"/>
                    <a:pt x="338" y="169"/>
                  </a:cubicBezTo>
                  <a:cubicBezTo>
                    <a:pt x="338" y="1342"/>
                    <a:pt x="338" y="1342"/>
                    <a:pt x="338" y="1342"/>
                  </a:cubicBezTo>
                  <a:cubicBezTo>
                    <a:pt x="338" y="1435"/>
                    <a:pt x="262" y="1511"/>
                    <a:pt x="169" y="15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8" name="Freeform 22"/>
            <p:cNvSpPr>
              <a:spLocks/>
            </p:cNvSpPr>
            <p:nvPr userDrawn="1"/>
          </p:nvSpPr>
          <p:spPr bwMode="auto">
            <a:xfrm>
              <a:off x="5929313" y="2627313"/>
              <a:ext cx="536575" cy="2401888"/>
            </a:xfrm>
            <a:custGeom>
              <a:avLst/>
              <a:gdLst>
                <a:gd name="T0" fmla="*/ 169 w 338"/>
                <a:gd name="T1" fmla="*/ 1510 h 1510"/>
                <a:gd name="T2" fmla="*/ 169 w 338"/>
                <a:gd name="T3" fmla="*/ 1510 h 1510"/>
                <a:gd name="T4" fmla="*/ 0 w 338"/>
                <a:gd name="T5" fmla="*/ 1341 h 1510"/>
                <a:gd name="T6" fmla="*/ 0 w 338"/>
                <a:gd name="T7" fmla="*/ 168 h 1510"/>
                <a:gd name="T8" fmla="*/ 169 w 338"/>
                <a:gd name="T9" fmla="*/ 0 h 1510"/>
                <a:gd name="T10" fmla="*/ 169 w 338"/>
                <a:gd name="T11" fmla="*/ 0 h 1510"/>
                <a:gd name="T12" fmla="*/ 338 w 338"/>
                <a:gd name="T13" fmla="*/ 168 h 1510"/>
                <a:gd name="T14" fmla="*/ 338 w 338"/>
                <a:gd name="T15" fmla="*/ 1341 h 1510"/>
                <a:gd name="T16" fmla="*/ 169 w 338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510">
                  <a:moveTo>
                    <a:pt x="169" y="1510"/>
                  </a:moveTo>
                  <a:cubicBezTo>
                    <a:pt x="169" y="1510"/>
                    <a:pt x="169" y="1510"/>
                    <a:pt x="169" y="1510"/>
                  </a:cubicBezTo>
                  <a:cubicBezTo>
                    <a:pt x="76" y="1510"/>
                    <a:pt x="0" y="1434"/>
                    <a:pt x="0" y="134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5"/>
                    <a:pt x="76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62" y="0"/>
                    <a:pt x="338" y="75"/>
                    <a:pt x="338" y="168"/>
                  </a:cubicBezTo>
                  <a:cubicBezTo>
                    <a:pt x="338" y="1341"/>
                    <a:pt x="338" y="1341"/>
                    <a:pt x="338" y="1341"/>
                  </a:cubicBezTo>
                  <a:cubicBezTo>
                    <a:pt x="338" y="1434"/>
                    <a:pt x="262" y="1510"/>
                    <a:pt x="169" y="1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9" name="Freeform 23"/>
            <p:cNvSpPr>
              <a:spLocks/>
            </p:cNvSpPr>
            <p:nvPr userDrawn="1"/>
          </p:nvSpPr>
          <p:spPr bwMode="auto">
            <a:xfrm>
              <a:off x="3873500" y="3378200"/>
              <a:ext cx="428625" cy="1071563"/>
            </a:xfrm>
            <a:custGeom>
              <a:avLst/>
              <a:gdLst>
                <a:gd name="T0" fmla="*/ 135 w 270"/>
                <a:gd name="T1" fmla="*/ 674 h 674"/>
                <a:gd name="T2" fmla="*/ 135 w 270"/>
                <a:gd name="T3" fmla="*/ 674 h 674"/>
                <a:gd name="T4" fmla="*/ 0 w 270"/>
                <a:gd name="T5" fmla="*/ 539 h 674"/>
                <a:gd name="T6" fmla="*/ 0 w 270"/>
                <a:gd name="T7" fmla="*/ 134 h 674"/>
                <a:gd name="T8" fmla="*/ 135 w 270"/>
                <a:gd name="T9" fmla="*/ 0 h 674"/>
                <a:gd name="T10" fmla="*/ 135 w 270"/>
                <a:gd name="T11" fmla="*/ 0 h 674"/>
                <a:gd name="T12" fmla="*/ 270 w 270"/>
                <a:gd name="T13" fmla="*/ 134 h 674"/>
                <a:gd name="T14" fmla="*/ 270 w 270"/>
                <a:gd name="T15" fmla="*/ 539 h 674"/>
                <a:gd name="T16" fmla="*/ 135 w 270"/>
                <a:gd name="T1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74">
                  <a:moveTo>
                    <a:pt x="135" y="674"/>
                  </a:moveTo>
                  <a:cubicBezTo>
                    <a:pt x="135" y="674"/>
                    <a:pt x="135" y="674"/>
                    <a:pt x="135" y="674"/>
                  </a:cubicBezTo>
                  <a:cubicBezTo>
                    <a:pt x="60" y="674"/>
                    <a:pt x="0" y="613"/>
                    <a:pt x="0" y="53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60"/>
                    <a:pt x="60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09" y="0"/>
                    <a:pt x="270" y="60"/>
                    <a:pt x="270" y="134"/>
                  </a:cubicBezTo>
                  <a:cubicBezTo>
                    <a:pt x="270" y="539"/>
                    <a:pt x="270" y="539"/>
                    <a:pt x="270" y="539"/>
                  </a:cubicBezTo>
                  <a:cubicBezTo>
                    <a:pt x="270" y="613"/>
                    <a:pt x="209" y="674"/>
                    <a:pt x="135" y="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0" name="Freeform 24"/>
            <p:cNvSpPr>
              <a:spLocks/>
            </p:cNvSpPr>
            <p:nvPr userDrawn="1"/>
          </p:nvSpPr>
          <p:spPr bwMode="auto">
            <a:xfrm>
              <a:off x="3122613" y="2519363"/>
              <a:ext cx="534988" cy="2401888"/>
            </a:xfrm>
            <a:custGeom>
              <a:avLst/>
              <a:gdLst>
                <a:gd name="T0" fmla="*/ 168 w 337"/>
                <a:gd name="T1" fmla="*/ 1510 h 1510"/>
                <a:gd name="T2" fmla="*/ 168 w 337"/>
                <a:gd name="T3" fmla="*/ 1510 h 1510"/>
                <a:gd name="T4" fmla="*/ 0 w 337"/>
                <a:gd name="T5" fmla="*/ 1342 h 1510"/>
                <a:gd name="T6" fmla="*/ 0 w 337"/>
                <a:gd name="T7" fmla="*/ 169 h 1510"/>
                <a:gd name="T8" fmla="*/ 168 w 337"/>
                <a:gd name="T9" fmla="*/ 0 h 1510"/>
                <a:gd name="T10" fmla="*/ 168 w 337"/>
                <a:gd name="T11" fmla="*/ 0 h 1510"/>
                <a:gd name="T12" fmla="*/ 337 w 337"/>
                <a:gd name="T13" fmla="*/ 169 h 1510"/>
                <a:gd name="T14" fmla="*/ 337 w 337"/>
                <a:gd name="T15" fmla="*/ 1342 h 1510"/>
                <a:gd name="T16" fmla="*/ 168 w 337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510">
                  <a:moveTo>
                    <a:pt x="168" y="1510"/>
                  </a:moveTo>
                  <a:cubicBezTo>
                    <a:pt x="168" y="1510"/>
                    <a:pt x="168" y="1510"/>
                    <a:pt x="168" y="1510"/>
                  </a:cubicBezTo>
                  <a:cubicBezTo>
                    <a:pt x="75" y="1510"/>
                    <a:pt x="0" y="1435"/>
                    <a:pt x="0" y="134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76"/>
                    <a:pt x="75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62" y="0"/>
                    <a:pt x="337" y="76"/>
                    <a:pt x="337" y="169"/>
                  </a:cubicBezTo>
                  <a:cubicBezTo>
                    <a:pt x="337" y="1342"/>
                    <a:pt x="337" y="1342"/>
                    <a:pt x="337" y="1342"/>
                  </a:cubicBezTo>
                  <a:cubicBezTo>
                    <a:pt x="337" y="1435"/>
                    <a:pt x="262" y="1510"/>
                    <a:pt x="168" y="15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1" name="Freeform 25"/>
            <p:cNvSpPr>
              <a:spLocks/>
            </p:cNvSpPr>
            <p:nvPr userDrawn="1"/>
          </p:nvSpPr>
          <p:spPr bwMode="auto">
            <a:xfrm>
              <a:off x="1588" y="1833563"/>
              <a:ext cx="369888" cy="2401888"/>
            </a:xfrm>
            <a:custGeom>
              <a:avLst/>
              <a:gdLst>
                <a:gd name="T0" fmla="*/ 65 w 233"/>
                <a:gd name="T1" fmla="*/ 0 h 1510"/>
                <a:gd name="T2" fmla="*/ 65 w 233"/>
                <a:gd name="T3" fmla="*/ 0 h 1510"/>
                <a:gd name="T4" fmla="*/ 0 w 233"/>
                <a:gd name="T5" fmla="*/ 12 h 1510"/>
                <a:gd name="T6" fmla="*/ 0 w 233"/>
                <a:gd name="T7" fmla="*/ 1497 h 1510"/>
                <a:gd name="T8" fmla="*/ 65 w 233"/>
                <a:gd name="T9" fmla="*/ 1510 h 1510"/>
                <a:gd name="T10" fmla="*/ 65 w 233"/>
                <a:gd name="T11" fmla="*/ 1510 h 1510"/>
                <a:gd name="T12" fmla="*/ 233 w 233"/>
                <a:gd name="T13" fmla="*/ 1341 h 1510"/>
                <a:gd name="T14" fmla="*/ 233 w 233"/>
                <a:gd name="T15" fmla="*/ 168 h 1510"/>
                <a:gd name="T16" fmla="*/ 65 w 233"/>
                <a:gd name="T1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10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2" y="0"/>
                    <a:pt x="20" y="4"/>
                    <a:pt x="0" y="12"/>
                  </a:cubicBezTo>
                  <a:cubicBezTo>
                    <a:pt x="0" y="1497"/>
                    <a:pt x="0" y="1497"/>
                    <a:pt x="0" y="1497"/>
                  </a:cubicBezTo>
                  <a:cubicBezTo>
                    <a:pt x="20" y="1505"/>
                    <a:pt x="42" y="1510"/>
                    <a:pt x="65" y="1510"/>
                  </a:cubicBezTo>
                  <a:cubicBezTo>
                    <a:pt x="65" y="1510"/>
                    <a:pt x="65" y="1510"/>
                    <a:pt x="65" y="1510"/>
                  </a:cubicBezTo>
                  <a:cubicBezTo>
                    <a:pt x="158" y="1510"/>
                    <a:pt x="233" y="1434"/>
                    <a:pt x="233" y="1341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3" y="75"/>
                    <a:pt x="158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2" name="Freeform 26"/>
            <p:cNvSpPr>
              <a:spLocks/>
            </p:cNvSpPr>
            <p:nvPr userDrawn="1"/>
          </p:nvSpPr>
          <p:spPr bwMode="auto">
            <a:xfrm>
              <a:off x="11887200" y="2776538"/>
              <a:ext cx="319088" cy="2401888"/>
            </a:xfrm>
            <a:custGeom>
              <a:avLst/>
              <a:gdLst>
                <a:gd name="T0" fmla="*/ 201 w 201"/>
                <a:gd name="T1" fmla="*/ 3 h 1510"/>
                <a:gd name="T2" fmla="*/ 169 w 201"/>
                <a:gd name="T3" fmla="*/ 0 h 1510"/>
                <a:gd name="T4" fmla="*/ 169 w 201"/>
                <a:gd name="T5" fmla="*/ 0 h 1510"/>
                <a:gd name="T6" fmla="*/ 0 w 201"/>
                <a:gd name="T7" fmla="*/ 168 h 1510"/>
                <a:gd name="T8" fmla="*/ 0 w 201"/>
                <a:gd name="T9" fmla="*/ 1342 h 1510"/>
                <a:gd name="T10" fmla="*/ 169 w 201"/>
                <a:gd name="T11" fmla="*/ 1510 h 1510"/>
                <a:gd name="T12" fmla="*/ 169 w 201"/>
                <a:gd name="T13" fmla="*/ 1510 h 1510"/>
                <a:gd name="T14" fmla="*/ 201 w 201"/>
                <a:gd name="T15" fmla="*/ 1507 h 1510"/>
                <a:gd name="T16" fmla="*/ 201 w 201"/>
                <a:gd name="T17" fmla="*/ 3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510">
                  <a:moveTo>
                    <a:pt x="201" y="3"/>
                  </a:moveTo>
                  <a:cubicBezTo>
                    <a:pt x="191" y="1"/>
                    <a:pt x="18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76" y="0"/>
                    <a:pt x="0" y="75"/>
                    <a:pt x="0" y="168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435"/>
                    <a:pt x="76" y="1510"/>
                    <a:pt x="169" y="1510"/>
                  </a:cubicBezTo>
                  <a:cubicBezTo>
                    <a:pt x="169" y="1510"/>
                    <a:pt x="169" y="1510"/>
                    <a:pt x="169" y="1510"/>
                  </a:cubicBezTo>
                  <a:cubicBezTo>
                    <a:pt x="180" y="1510"/>
                    <a:pt x="191" y="1509"/>
                    <a:pt x="201" y="1507"/>
                  </a:cubicBezTo>
                  <a:lnTo>
                    <a:pt x="20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</p:spTree>
    <p:extLst>
      <p:ext uri="{BB962C8B-B14F-4D97-AF65-F5344CB8AC3E}">
        <p14:creationId xmlns:p14="http://schemas.microsoft.com/office/powerpoint/2010/main" val="2824730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-2380" y="3559939"/>
            <a:ext cx="9126146" cy="2737803"/>
            <a:chOff x="-3175" y="3560763"/>
            <a:chExt cx="12171363" cy="2738437"/>
          </a:xfrm>
        </p:grpSpPr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2001838" y="4335463"/>
              <a:ext cx="336550" cy="839787"/>
            </a:xfrm>
            <a:custGeom>
              <a:avLst/>
              <a:gdLst>
                <a:gd name="T0" fmla="*/ 53 w 106"/>
                <a:gd name="T1" fmla="*/ 264 h 264"/>
                <a:gd name="T2" fmla="*/ 53 w 106"/>
                <a:gd name="T3" fmla="*/ 264 h 264"/>
                <a:gd name="T4" fmla="*/ 0 w 106"/>
                <a:gd name="T5" fmla="*/ 211 h 264"/>
                <a:gd name="T6" fmla="*/ 0 w 106"/>
                <a:gd name="T7" fmla="*/ 53 h 264"/>
                <a:gd name="T8" fmla="*/ 53 w 106"/>
                <a:gd name="T9" fmla="*/ 0 h 264"/>
                <a:gd name="T10" fmla="*/ 53 w 106"/>
                <a:gd name="T11" fmla="*/ 0 h 264"/>
                <a:gd name="T12" fmla="*/ 106 w 106"/>
                <a:gd name="T13" fmla="*/ 53 h 264"/>
                <a:gd name="T14" fmla="*/ 106 w 106"/>
                <a:gd name="T15" fmla="*/ 211 h 264"/>
                <a:gd name="T16" fmla="*/ 53 w 106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64">
                  <a:moveTo>
                    <a:pt x="53" y="264"/>
                  </a:moveTo>
                  <a:cubicBezTo>
                    <a:pt x="53" y="264"/>
                    <a:pt x="53" y="264"/>
                    <a:pt x="53" y="264"/>
                  </a:cubicBezTo>
                  <a:cubicBezTo>
                    <a:pt x="24" y="264"/>
                    <a:pt x="0" y="240"/>
                    <a:pt x="0" y="2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2" y="0"/>
                    <a:pt x="106" y="23"/>
                    <a:pt x="106" y="53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6" y="240"/>
                    <a:pt x="82" y="264"/>
                    <a:pt x="53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4148138" y="4821238"/>
              <a:ext cx="203200" cy="338137"/>
            </a:xfrm>
            <a:custGeom>
              <a:avLst/>
              <a:gdLst>
                <a:gd name="T0" fmla="*/ 32 w 64"/>
                <a:gd name="T1" fmla="*/ 106 h 106"/>
                <a:gd name="T2" fmla="*/ 32 w 64"/>
                <a:gd name="T3" fmla="*/ 106 h 106"/>
                <a:gd name="T4" fmla="*/ 0 w 64"/>
                <a:gd name="T5" fmla="*/ 74 h 106"/>
                <a:gd name="T6" fmla="*/ 0 w 64"/>
                <a:gd name="T7" fmla="*/ 32 h 106"/>
                <a:gd name="T8" fmla="*/ 32 w 64"/>
                <a:gd name="T9" fmla="*/ 0 h 106"/>
                <a:gd name="T10" fmla="*/ 32 w 64"/>
                <a:gd name="T11" fmla="*/ 0 h 106"/>
                <a:gd name="T12" fmla="*/ 64 w 64"/>
                <a:gd name="T13" fmla="*/ 32 h 106"/>
                <a:gd name="T14" fmla="*/ 64 w 64"/>
                <a:gd name="T15" fmla="*/ 74 h 106"/>
                <a:gd name="T16" fmla="*/ 32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2" y="106"/>
                  </a:moveTo>
                  <a:cubicBezTo>
                    <a:pt x="32" y="106"/>
                    <a:pt x="32" y="106"/>
                    <a:pt x="32" y="106"/>
                  </a:cubicBezTo>
                  <a:cubicBezTo>
                    <a:pt x="14" y="106"/>
                    <a:pt x="0" y="92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92"/>
                    <a:pt x="49" y="106"/>
                    <a:pt x="32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666875" y="4821238"/>
              <a:ext cx="203200" cy="338137"/>
            </a:xfrm>
            <a:custGeom>
              <a:avLst/>
              <a:gdLst>
                <a:gd name="T0" fmla="*/ 32 w 64"/>
                <a:gd name="T1" fmla="*/ 106 h 106"/>
                <a:gd name="T2" fmla="*/ 32 w 64"/>
                <a:gd name="T3" fmla="*/ 106 h 106"/>
                <a:gd name="T4" fmla="*/ 0 w 64"/>
                <a:gd name="T5" fmla="*/ 74 h 106"/>
                <a:gd name="T6" fmla="*/ 0 w 64"/>
                <a:gd name="T7" fmla="*/ 32 h 106"/>
                <a:gd name="T8" fmla="*/ 32 w 64"/>
                <a:gd name="T9" fmla="*/ 0 h 106"/>
                <a:gd name="T10" fmla="*/ 32 w 64"/>
                <a:gd name="T11" fmla="*/ 0 h 106"/>
                <a:gd name="T12" fmla="*/ 64 w 64"/>
                <a:gd name="T13" fmla="*/ 32 h 106"/>
                <a:gd name="T14" fmla="*/ 64 w 64"/>
                <a:gd name="T15" fmla="*/ 74 h 106"/>
                <a:gd name="T16" fmla="*/ 32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2" y="106"/>
                  </a:moveTo>
                  <a:cubicBezTo>
                    <a:pt x="32" y="106"/>
                    <a:pt x="32" y="106"/>
                    <a:pt x="32" y="106"/>
                  </a:cubicBezTo>
                  <a:cubicBezTo>
                    <a:pt x="15" y="106"/>
                    <a:pt x="0" y="92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92"/>
                    <a:pt x="50" y="106"/>
                    <a:pt x="32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3678238" y="4805363"/>
              <a:ext cx="336550" cy="839787"/>
            </a:xfrm>
            <a:custGeom>
              <a:avLst/>
              <a:gdLst>
                <a:gd name="T0" fmla="*/ 53 w 106"/>
                <a:gd name="T1" fmla="*/ 264 h 264"/>
                <a:gd name="T2" fmla="*/ 53 w 106"/>
                <a:gd name="T3" fmla="*/ 264 h 264"/>
                <a:gd name="T4" fmla="*/ 0 w 106"/>
                <a:gd name="T5" fmla="*/ 211 h 264"/>
                <a:gd name="T6" fmla="*/ 0 w 106"/>
                <a:gd name="T7" fmla="*/ 53 h 264"/>
                <a:gd name="T8" fmla="*/ 53 w 106"/>
                <a:gd name="T9" fmla="*/ 0 h 264"/>
                <a:gd name="T10" fmla="*/ 53 w 106"/>
                <a:gd name="T11" fmla="*/ 0 h 264"/>
                <a:gd name="T12" fmla="*/ 106 w 106"/>
                <a:gd name="T13" fmla="*/ 53 h 264"/>
                <a:gd name="T14" fmla="*/ 106 w 106"/>
                <a:gd name="T15" fmla="*/ 211 h 264"/>
                <a:gd name="T16" fmla="*/ 53 w 106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64">
                  <a:moveTo>
                    <a:pt x="53" y="264"/>
                  </a:moveTo>
                  <a:cubicBezTo>
                    <a:pt x="53" y="264"/>
                    <a:pt x="53" y="264"/>
                    <a:pt x="53" y="264"/>
                  </a:cubicBezTo>
                  <a:cubicBezTo>
                    <a:pt x="24" y="264"/>
                    <a:pt x="0" y="240"/>
                    <a:pt x="0" y="2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2" y="0"/>
                    <a:pt x="106" y="23"/>
                    <a:pt x="106" y="53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6" y="240"/>
                    <a:pt x="82" y="264"/>
                    <a:pt x="53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2506663" y="3678238"/>
              <a:ext cx="417513" cy="1884362"/>
            </a:xfrm>
            <a:custGeom>
              <a:avLst/>
              <a:gdLst>
                <a:gd name="T0" fmla="*/ 66 w 132"/>
                <a:gd name="T1" fmla="*/ 593 h 593"/>
                <a:gd name="T2" fmla="*/ 66 w 132"/>
                <a:gd name="T3" fmla="*/ 593 h 593"/>
                <a:gd name="T4" fmla="*/ 0 w 132"/>
                <a:gd name="T5" fmla="*/ 527 h 593"/>
                <a:gd name="T6" fmla="*/ 0 w 132"/>
                <a:gd name="T7" fmla="*/ 67 h 593"/>
                <a:gd name="T8" fmla="*/ 66 w 132"/>
                <a:gd name="T9" fmla="*/ 0 h 593"/>
                <a:gd name="T10" fmla="*/ 66 w 132"/>
                <a:gd name="T11" fmla="*/ 0 h 593"/>
                <a:gd name="T12" fmla="*/ 132 w 132"/>
                <a:gd name="T13" fmla="*/ 67 h 593"/>
                <a:gd name="T14" fmla="*/ 132 w 132"/>
                <a:gd name="T15" fmla="*/ 527 h 593"/>
                <a:gd name="T16" fmla="*/ 66 w 132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93">
                  <a:moveTo>
                    <a:pt x="66" y="593"/>
                  </a:moveTo>
                  <a:cubicBezTo>
                    <a:pt x="66" y="593"/>
                    <a:pt x="66" y="593"/>
                    <a:pt x="66" y="593"/>
                  </a:cubicBezTo>
                  <a:cubicBezTo>
                    <a:pt x="29" y="593"/>
                    <a:pt x="0" y="563"/>
                    <a:pt x="0" y="5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2" y="30"/>
                    <a:pt x="132" y="67"/>
                  </a:cubicBezTo>
                  <a:cubicBezTo>
                    <a:pt x="132" y="527"/>
                    <a:pt x="132" y="527"/>
                    <a:pt x="132" y="527"/>
                  </a:cubicBezTo>
                  <a:cubicBezTo>
                    <a:pt x="132" y="563"/>
                    <a:pt x="102" y="593"/>
                    <a:pt x="66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349250" y="3678238"/>
              <a:ext cx="420688" cy="1884362"/>
            </a:xfrm>
            <a:custGeom>
              <a:avLst/>
              <a:gdLst>
                <a:gd name="T0" fmla="*/ 67 w 133"/>
                <a:gd name="T1" fmla="*/ 593 h 593"/>
                <a:gd name="T2" fmla="*/ 67 w 133"/>
                <a:gd name="T3" fmla="*/ 593 h 593"/>
                <a:gd name="T4" fmla="*/ 0 w 133"/>
                <a:gd name="T5" fmla="*/ 527 h 593"/>
                <a:gd name="T6" fmla="*/ 0 w 133"/>
                <a:gd name="T7" fmla="*/ 67 h 593"/>
                <a:gd name="T8" fmla="*/ 67 w 133"/>
                <a:gd name="T9" fmla="*/ 0 h 593"/>
                <a:gd name="T10" fmla="*/ 67 w 133"/>
                <a:gd name="T11" fmla="*/ 0 h 593"/>
                <a:gd name="T12" fmla="*/ 133 w 133"/>
                <a:gd name="T13" fmla="*/ 67 h 593"/>
                <a:gd name="T14" fmla="*/ 133 w 133"/>
                <a:gd name="T15" fmla="*/ 527 h 593"/>
                <a:gd name="T16" fmla="*/ 67 w 133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93">
                  <a:moveTo>
                    <a:pt x="67" y="593"/>
                  </a:moveTo>
                  <a:cubicBezTo>
                    <a:pt x="67" y="593"/>
                    <a:pt x="67" y="593"/>
                    <a:pt x="67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03" y="0"/>
                    <a:pt x="133" y="30"/>
                    <a:pt x="133" y="67"/>
                  </a:cubicBezTo>
                  <a:cubicBezTo>
                    <a:pt x="133" y="527"/>
                    <a:pt x="133" y="527"/>
                    <a:pt x="133" y="527"/>
                  </a:cubicBezTo>
                  <a:cubicBezTo>
                    <a:pt x="133" y="563"/>
                    <a:pt x="103" y="593"/>
                    <a:pt x="67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3092450" y="4418013"/>
              <a:ext cx="419100" cy="1881187"/>
            </a:xfrm>
            <a:custGeom>
              <a:avLst/>
              <a:gdLst>
                <a:gd name="T0" fmla="*/ 66 w 132"/>
                <a:gd name="T1" fmla="*/ 592 h 592"/>
                <a:gd name="T2" fmla="*/ 66 w 132"/>
                <a:gd name="T3" fmla="*/ 592 h 592"/>
                <a:gd name="T4" fmla="*/ 0 w 132"/>
                <a:gd name="T5" fmla="*/ 526 h 592"/>
                <a:gd name="T6" fmla="*/ 0 w 132"/>
                <a:gd name="T7" fmla="*/ 66 h 592"/>
                <a:gd name="T8" fmla="*/ 66 w 132"/>
                <a:gd name="T9" fmla="*/ 0 h 592"/>
                <a:gd name="T10" fmla="*/ 66 w 132"/>
                <a:gd name="T11" fmla="*/ 0 h 592"/>
                <a:gd name="T12" fmla="*/ 132 w 132"/>
                <a:gd name="T13" fmla="*/ 66 h 592"/>
                <a:gd name="T14" fmla="*/ 132 w 132"/>
                <a:gd name="T15" fmla="*/ 526 h 592"/>
                <a:gd name="T16" fmla="*/ 66 w 132"/>
                <a:gd name="T1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92">
                  <a:moveTo>
                    <a:pt x="66" y="592"/>
                  </a:moveTo>
                  <a:cubicBezTo>
                    <a:pt x="66" y="592"/>
                    <a:pt x="66" y="592"/>
                    <a:pt x="66" y="592"/>
                  </a:cubicBezTo>
                  <a:cubicBezTo>
                    <a:pt x="30" y="592"/>
                    <a:pt x="0" y="563"/>
                    <a:pt x="0" y="52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3" y="0"/>
                    <a:pt x="132" y="30"/>
                    <a:pt x="132" y="66"/>
                  </a:cubicBezTo>
                  <a:cubicBezTo>
                    <a:pt x="132" y="526"/>
                    <a:pt x="132" y="526"/>
                    <a:pt x="132" y="526"/>
                  </a:cubicBezTo>
                  <a:cubicBezTo>
                    <a:pt x="132" y="563"/>
                    <a:pt x="103" y="592"/>
                    <a:pt x="66" y="5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5" name="Freeform 13"/>
            <p:cNvSpPr>
              <a:spLocks noEditPoints="1"/>
            </p:cNvSpPr>
            <p:nvPr userDrawn="1"/>
          </p:nvSpPr>
          <p:spPr bwMode="auto">
            <a:xfrm>
              <a:off x="1196975" y="4805363"/>
              <a:ext cx="336550" cy="839787"/>
            </a:xfrm>
            <a:custGeom>
              <a:avLst/>
              <a:gdLst>
                <a:gd name="T0" fmla="*/ 53 w 106"/>
                <a:gd name="T1" fmla="*/ 10 h 264"/>
                <a:gd name="T2" fmla="*/ 96 w 106"/>
                <a:gd name="T3" fmla="*/ 53 h 264"/>
                <a:gd name="T4" fmla="*/ 96 w 106"/>
                <a:gd name="T5" fmla="*/ 211 h 264"/>
                <a:gd name="T6" fmla="*/ 53 w 106"/>
                <a:gd name="T7" fmla="*/ 254 h 264"/>
                <a:gd name="T8" fmla="*/ 11 w 106"/>
                <a:gd name="T9" fmla="*/ 211 h 264"/>
                <a:gd name="T10" fmla="*/ 11 w 106"/>
                <a:gd name="T11" fmla="*/ 53 h 264"/>
                <a:gd name="T12" fmla="*/ 53 w 106"/>
                <a:gd name="T13" fmla="*/ 10 h 264"/>
                <a:gd name="T14" fmla="*/ 53 w 106"/>
                <a:gd name="T15" fmla="*/ 0 h 264"/>
                <a:gd name="T16" fmla="*/ 0 w 106"/>
                <a:gd name="T17" fmla="*/ 53 h 264"/>
                <a:gd name="T18" fmla="*/ 0 w 106"/>
                <a:gd name="T19" fmla="*/ 211 h 264"/>
                <a:gd name="T20" fmla="*/ 53 w 106"/>
                <a:gd name="T21" fmla="*/ 264 h 264"/>
                <a:gd name="T22" fmla="*/ 106 w 106"/>
                <a:gd name="T23" fmla="*/ 211 h 264"/>
                <a:gd name="T24" fmla="*/ 106 w 106"/>
                <a:gd name="T25" fmla="*/ 53 h 264"/>
                <a:gd name="T26" fmla="*/ 53 w 106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64">
                  <a:moveTo>
                    <a:pt x="53" y="10"/>
                  </a:moveTo>
                  <a:cubicBezTo>
                    <a:pt x="77" y="10"/>
                    <a:pt x="96" y="29"/>
                    <a:pt x="96" y="53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35"/>
                    <a:pt x="77" y="254"/>
                    <a:pt x="53" y="254"/>
                  </a:cubicBezTo>
                  <a:cubicBezTo>
                    <a:pt x="30" y="254"/>
                    <a:pt x="11" y="235"/>
                    <a:pt x="11" y="21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29"/>
                    <a:pt x="30" y="10"/>
                    <a:pt x="53" y="10"/>
                  </a:cubicBezTo>
                  <a:moveTo>
                    <a:pt x="53" y="0"/>
                  </a:moveTo>
                  <a:cubicBezTo>
                    <a:pt x="24" y="0"/>
                    <a:pt x="0" y="23"/>
                    <a:pt x="0" y="5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40"/>
                    <a:pt x="24" y="264"/>
                    <a:pt x="53" y="264"/>
                  </a:cubicBezTo>
                  <a:cubicBezTo>
                    <a:pt x="83" y="264"/>
                    <a:pt x="106" y="240"/>
                    <a:pt x="106" y="211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3"/>
                    <a:pt x="83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11188" y="4418013"/>
              <a:ext cx="422275" cy="1881187"/>
            </a:xfrm>
            <a:custGeom>
              <a:avLst/>
              <a:gdLst>
                <a:gd name="T0" fmla="*/ 66 w 133"/>
                <a:gd name="T1" fmla="*/ 11 h 592"/>
                <a:gd name="T2" fmla="*/ 122 w 133"/>
                <a:gd name="T3" fmla="*/ 66 h 592"/>
                <a:gd name="T4" fmla="*/ 122 w 133"/>
                <a:gd name="T5" fmla="*/ 526 h 592"/>
                <a:gd name="T6" fmla="*/ 66 w 133"/>
                <a:gd name="T7" fmla="*/ 582 h 592"/>
                <a:gd name="T8" fmla="*/ 11 w 133"/>
                <a:gd name="T9" fmla="*/ 526 h 592"/>
                <a:gd name="T10" fmla="*/ 11 w 133"/>
                <a:gd name="T11" fmla="*/ 66 h 592"/>
                <a:gd name="T12" fmla="*/ 66 w 133"/>
                <a:gd name="T13" fmla="*/ 11 h 592"/>
                <a:gd name="T14" fmla="*/ 66 w 133"/>
                <a:gd name="T15" fmla="*/ 0 h 592"/>
                <a:gd name="T16" fmla="*/ 0 w 133"/>
                <a:gd name="T17" fmla="*/ 66 h 592"/>
                <a:gd name="T18" fmla="*/ 0 w 133"/>
                <a:gd name="T19" fmla="*/ 526 h 592"/>
                <a:gd name="T20" fmla="*/ 66 w 133"/>
                <a:gd name="T21" fmla="*/ 592 h 592"/>
                <a:gd name="T22" fmla="*/ 133 w 133"/>
                <a:gd name="T23" fmla="*/ 526 h 592"/>
                <a:gd name="T24" fmla="*/ 133 w 133"/>
                <a:gd name="T25" fmla="*/ 66 h 592"/>
                <a:gd name="T26" fmla="*/ 66 w 133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592">
                  <a:moveTo>
                    <a:pt x="66" y="11"/>
                  </a:moveTo>
                  <a:cubicBezTo>
                    <a:pt x="97" y="11"/>
                    <a:pt x="122" y="36"/>
                    <a:pt x="122" y="66"/>
                  </a:cubicBezTo>
                  <a:cubicBezTo>
                    <a:pt x="122" y="526"/>
                    <a:pt x="122" y="526"/>
                    <a:pt x="122" y="526"/>
                  </a:cubicBezTo>
                  <a:cubicBezTo>
                    <a:pt x="122" y="557"/>
                    <a:pt x="97" y="582"/>
                    <a:pt x="66" y="582"/>
                  </a:cubicBezTo>
                  <a:cubicBezTo>
                    <a:pt x="36" y="582"/>
                    <a:pt x="11" y="557"/>
                    <a:pt x="11" y="52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36"/>
                    <a:pt x="36" y="11"/>
                    <a:pt x="66" y="11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63"/>
                    <a:pt x="30" y="592"/>
                    <a:pt x="66" y="592"/>
                  </a:cubicBezTo>
                  <a:cubicBezTo>
                    <a:pt x="103" y="592"/>
                    <a:pt x="133" y="563"/>
                    <a:pt x="133" y="52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10841038" y="4335463"/>
              <a:ext cx="331788" cy="839787"/>
            </a:xfrm>
            <a:custGeom>
              <a:avLst/>
              <a:gdLst>
                <a:gd name="T0" fmla="*/ 53 w 105"/>
                <a:gd name="T1" fmla="*/ 264 h 264"/>
                <a:gd name="T2" fmla="*/ 53 w 105"/>
                <a:gd name="T3" fmla="*/ 264 h 264"/>
                <a:gd name="T4" fmla="*/ 0 w 105"/>
                <a:gd name="T5" fmla="*/ 211 h 264"/>
                <a:gd name="T6" fmla="*/ 0 w 105"/>
                <a:gd name="T7" fmla="*/ 53 h 264"/>
                <a:gd name="T8" fmla="*/ 53 w 105"/>
                <a:gd name="T9" fmla="*/ 0 h 264"/>
                <a:gd name="T10" fmla="*/ 53 w 105"/>
                <a:gd name="T11" fmla="*/ 0 h 264"/>
                <a:gd name="T12" fmla="*/ 105 w 105"/>
                <a:gd name="T13" fmla="*/ 53 h 264"/>
                <a:gd name="T14" fmla="*/ 105 w 105"/>
                <a:gd name="T15" fmla="*/ 211 h 264"/>
                <a:gd name="T16" fmla="*/ 53 w 105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64">
                  <a:moveTo>
                    <a:pt x="53" y="264"/>
                  </a:moveTo>
                  <a:cubicBezTo>
                    <a:pt x="53" y="264"/>
                    <a:pt x="53" y="264"/>
                    <a:pt x="53" y="264"/>
                  </a:cubicBezTo>
                  <a:cubicBezTo>
                    <a:pt x="23" y="264"/>
                    <a:pt x="0" y="240"/>
                    <a:pt x="0" y="2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2" y="0"/>
                    <a:pt x="105" y="23"/>
                    <a:pt x="105" y="53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5" y="240"/>
                    <a:pt x="82" y="264"/>
                    <a:pt x="53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9" name="Freeform 16"/>
            <p:cNvSpPr>
              <a:spLocks/>
            </p:cNvSpPr>
            <p:nvPr userDrawn="1"/>
          </p:nvSpPr>
          <p:spPr bwMode="auto">
            <a:xfrm>
              <a:off x="10504488" y="4821238"/>
              <a:ext cx="200025" cy="338137"/>
            </a:xfrm>
            <a:custGeom>
              <a:avLst/>
              <a:gdLst>
                <a:gd name="T0" fmla="*/ 32 w 63"/>
                <a:gd name="T1" fmla="*/ 106 h 106"/>
                <a:gd name="T2" fmla="*/ 32 w 63"/>
                <a:gd name="T3" fmla="*/ 106 h 106"/>
                <a:gd name="T4" fmla="*/ 0 w 63"/>
                <a:gd name="T5" fmla="*/ 74 h 106"/>
                <a:gd name="T6" fmla="*/ 0 w 63"/>
                <a:gd name="T7" fmla="*/ 32 h 106"/>
                <a:gd name="T8" fmla="*/ 32 w 63"/>
                <a:gd name="T9" fmla="*/ 0 h 106"/>
                <a:gd name="T10" fmla="*/ 32 w 63"/>
                <a:gd name="T11" fmla="*/ 0 h 106"/>
                <a:gd name="T12" fmla="*/ 63 w 63"/>
                <a:gd name="T13" fmla="*/ 32 h 106"/>
                <a:gd name="T14" fmla="*/ 63 w 63"/>
                <a:gd name="T15" fmla="*/ 74 h 106"/>
                <a:gd name="T16" fmla="*/ 32 w 63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6">
                  <a:moveTo>
                    <a:pt x="32" y="106"/>
                  </a:moveTo>
                  <a:cubicBezTo>
                    <a:pt x="32" y="106"/>
                    <a:pt x="32" y="106"/>
                    <a:pt x="32" y="106"/>
                  </a:cubicBezTo>
                  <a:cubicBezTo>
                    <a:pt x="14" y="106"/>
                    <a:pt x="0" y="92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92"/>
                    <a:pt x="49" y="106"/>
                    <a:pt x="32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0" name="Freeform 17"/>
            <p:cNvSpPr>
              <a:spLocks/>
            </p:cNvSpPr>
            <p:nvPr userDrawn="1"/>
          </p:nvSpPr>
          <p:spPr bwMode="auto">
            <a:xfrm>
              <a:off x="11341100" y="3678238"/>
              <a:ext cx="420688" cy="1884362"/>
            </a:xfrm>
            <a:custGeom>
              <a:avLst/>
              <a:gdLst>
                <a:gd name="T0" fmla="*/ 66 w 133"/>
                <a:gd name="T1" fmla="*/ 593 h 593"/>
                <a:gd name="T2" fmla="*/ 66 w 133"/>
                <a:gd name="T3" fmla="*/ 593 h 593"/>
                <a:gd name="T4" fmla="*/ 0 w 133"/>
                <a:gd name="T5" fmla="*/ 527 h 593"/>
                <a:gd name="T6" fmla="*/ 0 w 133"/>
                <a:gd name="T7" fmla="*/ 67 h 593"/>
                <a:gd name="T8" fmla="*/ 66 w 133"/>
                <a:gd name="T9" fmla="*/ 0 h 593"/>
                <a:gd name="T10" fmla="*/ 66 w 133"/>
                <a:gd name="T11" fmla="*/ 0 h 593"/>
                <a:gd name="T12" fmla="*/ 133 w 133"/>
                <a:gd name="T13" fmla="*/ 67 h 593"/>
                <a:gd name="T14" fmla="*/ 133 w 133"/>
                <a:gd name="T15" fmla="*/ 527 h 593"/>
                <a:gd name="T16" fmla="*/ 66 w 133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93">
                  <a:moveTo>
                    <a:pt x="66" y="593"/>
                  </a:moveTo>
                  <a:cubicBezTo>
                    <a:pt x="66" y="593"/>
                    <a:pt x="66" y="593"/>
                    <a:pt x="66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3" y="0"/>
                    <a:pt x="133" y="30"/>
                    <a:pt x="133" y="67"/>
                  </a:cubicBezTo>
                  <a:cubicBezTo>
                    <a:pt x="133" y="527"/>
                    <a:pt x="133" y="527"/>
                    <a:pt x="133" y="527"/>
                  </a:cubicBezTo>
                  <a:cubicBezTo>
                    <a:pt x="133" y="563"/>
                    <a:pt x="103" y="593"/>
                    <a:pt x="66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1" name="Freeform 18"/>
            <p:cNvSpPr>
              <a:spLocks noEditPoints="1"/>
            </p:cNvSpPr>
            <p:nvPr userDrawn="1"/>
          </p:nvSpPr>
          <p:spPr bwMode="auto">
            <a:xfrm>
              <a:off x="8697913" y="4402138"/>
              <a:ext cx="336550" cy="839787"/>
            </a:xfrm>
            <a:custGeom>
              <a:avLst/>
              <a:gdLst>
                <a:gd name="T0" fmla="*/ 53 w 106"/>
                <a:gd name="T1" fmla="*/ 10 h 264"/>
                <a:gd name="T2" fmla="*/ 95 w 106"/>
                <a:gd name="T3" fmla="*/ 53 h 264"/>
                <a:gd name="T4" fmla="*/ 95 w 106"/>
                <a:gd name="T5" fmla="*/ 211 h 264"/>
                <a:gd name="T6" fmla="*/ 53 w 106"/>
                <a:gd name="T7" fmla="*/ 254 h 264"/>
                <a:gd name="T8" fmla="*/ 11 w 106"/>
                <a:gd name="T9" fmla="*/ 211 h 264"/>
                <a:gd name="T10" fmla="*/ 11 w 106"/>
                <a:gd name="T11" fmla="*/ 53 h 264"/>
                <a:gd name="T12" fmla="*/ 53 w 106"/>
                <a:gd name="T13" fmla="*/ 10 h 264"/>
                <a:gd name="T14" fmla="*/ 53 w 106"/>
                <a:gd name="T15" fmla="*/ 0 h 264"/>
                <a:gd name="T16" fmla="*/ 53 w 106"/>
                <a:gd name="T17" fmla="*/ 0 h 264"/>
                <a:gd name="T18" fmla="*/ 0 w 106"/>
                <a:gd name="T19" fmla="*/ 53 h 264"/>
                <a:gd name="T20" fmla="*/ 0 w 106"/>
                <a:gd name="T21" fmla="*/ 211 h 264"/>
                <a:gd name="T22" fmla="*/ 53 w 106"/>
                <a:gd name="T23" fmla="*/ 264 h 264"/>
                <a:gd name="T24" fmla="*/ 53 w 106"/>
                <a:gd name="T25" fmla="*/ 264 h 264"/>
                <a:gd name="T26" fmla="*/ 106 w 106"/>
                <a:gd name="T27" fmla="*/ 211 h 264"/>
                <a:gd name="T28" fmla="*/ 106 w 106"/>
                <a:gd name="T29" fmla="*/ 53 h 264"/>
                <a:gd name="T30" fmla="*/ 53 w 106"/>
                <a:gd name="T3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264">
                  <a:moveTo>
                    <a:pt x="53" y="10"/>
                  </a:moveTo>
                  <a:cubicBezTo>
                    <a:pt x="76" y="10"/>
                    <a:pt x="95" y="29"/>
                    <a:pt x="95" y="53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35"/>
                    <a:pt x="76" y="254"/>
                    <a:pt x="53" y="254"/>
                  </a:cubicBezTo>
                  <a:cubicBezTo>
                    <a:pt x="29" y="254"/>
                    <a:pt x="11" y="235"/>
                    <a:pt x="11" y="21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29"/>
                    <a:pt x="29" y="10"/>
                    <a:pt x="53" y="1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41"/>
                    <a:pt x="24" y="264"/>
                    <a:pt x="53" y="264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82" y="264"/>
                    <a:pt x="106" y="241"/>
                    <a:pt x="106" y="211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10036175" y="4805363"/>
              <a:ext cx="331788" cy="839787"/>
            </a:xfrm>
            <a:custGeom>
              <a:avLst/>
              <a:gdLst>
                <a:gd name="T0" fmla="*/ 53 w 105"/>
                <a:gd name="T1" fmla="*/ 264 h 264"/>
                <a:gd name="T2" fmla="*/ 53 w 105"/>
                <a:gd name="T3" fmla="*/ 264 h 264"/>
                <a:gd name="T4" fmla="*/ 0 w 105"/>
                <a:gd name="T5" fmla="*/ 211 h 264"/>
                <a:gd name="T6" fmla="*/ 0 w 105"/>
                <a:gd name="T7" fmla="*/ 53 h 264"/>
                <a:gd name="T8" fmla="*/ 53 w 105"/>
                <a:gd name="T9" fmla="*/ 0 h 264"/>
                <a:gd name="T10" fmla="*/ 53 w 105"/>
                <a:gd name="T11" fmla="*/ 0 h 264"/>
                <a:gd name="T12" fmla="*/ 105 w 105"/>
                <a:gd name="T13" fmla="*/ 53 h 264"/>
                <a:gd name="T14" fmla="*/ 105 w 105"/>
                <a:gd name="T15" fmla="*/ 211 h 264"/>
                <a:gd name="T16" fmla="*/ 53 w 105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64">
                  <a:moveTo>
                    <a:pt x="53" y="264"/>
                  </a:moveTo>
                  <a:cubicBezTo>
                    <a:pt x="53" y="264"/>
                    <a:pt x="53" y="264"/>
                    <a:pt x="53" y="264"/>
                  </a:cubicBezTo>
                  <a:cubicBezTo>
                    <a:pt x="23" y="264"/>
                    <a:pt x="0" y="240"/>
                    <a:pt x="0" y="2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2" y="0"/>
                    <a:pt x="105" y="23"/>
                    <a:pt x="105" y="53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5" y="240"/>
                    <a:pt x="82" y="264"/>
                    <a:pt x="53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3" name="Freeform 20"/>
            <p:cNvSpPr>
              <a:spLocks noEditPoints="1"/>
            </p:cNvSpPr>
            <p:nvPr userDrawn="1"/>
          </p:nvSpPr>
          <p:spPr bwMode="auto">
            <a:xfrm>
              <a:off x="9202738" y="3748088"/>
              <a:ext cx="417513" cy="1881187"/>
            </a:xfrm>
            <a:custGeom>
              <a:avLst/>
              <a:gdLst>
                <a:gd name="T0" fmla="*/ 66 w 132"/>
                <a:gd name="T1" fmla="*/ 10 h 592"/>
                <a:gd name="T2" fmla="*/ 121 w 132"/>
                <a:gd name="T3" fmla="*/ 66 h 592"/>
                <a:gd name="T4" fmla="*/ 121 w 132"/>
                <a:gd name="T5" fmla="*/ 526 h 592"/>
                <a:gd name="T6" fmla="*/ 66 w 132"/>
                <a:gd name="T7" fmla="*/ 581 h 592"/>
                <a:gd name="T8" fmla="*/ 10 w 132"/>
                <a:gd name="T9" fmla="*/ 526 h 592"/>
                <a:gd name="T10" fmla="*/ 10 w 132"/>
                <a:gd name="T11" fmla="*/ 66 h 592"/>
                <a:gd name="T12" fmla="*/ 66 w 132"/>
                <a:gd name="T13" fmla="*/ 10 h 592"/>
                <a:gd name="T14" fmla="*/ 66 w 132"/>
                <a:gd name="T15" fmla="*/ 0 h 592"/>
                <a:gd name="T16" fmla="*/ 0 w 132"/>
                <a:gd name="T17" fmla="*/ 66 h 592"/>
                <a:gd name="T18" fmla="*/ 0 w 132"/>
                <a:gd name="T19" fmla="*/ 526 h 592"/>
                <a:gd name="T20" fmla="*/ 66 w 132"/>
                <a:gd name="T21" fmla="*/ 592 h 592"/>
                <a:gd name="T22" fmla="*/ 132 w 132"/>
                <a:gd name="T23" fmla="*/ 526 h 592"/>
                <a:gd name="T24" fmla="*/ 132 w 132"/>
                <a:gd name="T25" fmla="*/ 66 h 592"/>
                <a:gd name="T26" fmla="*/ 66 w 132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592">
                  <a:moveTo>
                    <a:pt x="66" y="10"/>
                  </a:moveTo>
                  <a:cubicBezTo>
                    <a:pt x="96" y="10"/>
                    <a:pt x="121" y="35"/>
                    <a:pt x="121" y="66"/>
                  </a:cubicBezTo>
                  <a:cubicBezTo>
                    <a:pt x="121" y="526"/>
                    <a:pt x="121" y="526"/>
                    <a:pt x="121" y="526"/>
                  </a:cubicBezTo>
                  <a:cubicBezTo>
                    <a:pt x="121" y="556"/>
                    <a:pt x="96" y="581"/>
                    <a:pt x="66" y="581"/>
                  </a:cubicBezTo>
                  <a:cubicBezTo>
                    <a:pt x="35" y="581"/>
                    <a:pt x="10" y="556"/>
                    <a:pt x="10" y="52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35"/>
                    <a:pt x="35" y="10"/>
                    <a:pt x="66" y="10"/>
                  </a:cubicBezTo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62"/>
                    <a:pt x="29" y="592"/>
                    <a:pt x="66" y="592"/>
                  </a:cubicBezTo>
                  <a:cubicBezTo>
                    <a:pt x="102" y="592"/>
                    <a:pt x="132" y="562"/>
                    <a:pt x="132" y="52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4" name="Freeform 21"/>
            <p:cNvSpPr>
              <a:spLocks noEditPoints="1"/>
            </p:cNvSpPr>
            <p:nvPr userDrawn="1"/>
          </p:nvSpPr>
          <p:spPr bwMode="auto">
            <a:xfrm>
              <a:off x="4249738" y="4402138"/>
              <a:ext cx="334963" cy="839787"/>
            </a:xfrm>
            <a:custGeom>
              <a:avLst/>
              <a:gdLst>
                <a:gd name="T0" fmla="*/ 53 w 106"/>
                <a:gd name="T1" fmla="*/ 10 h 264"/>
                <a:gd name="T2" fmla="*/ 95 w 106"/>
                <a:gd name="T3" fmla="*/ 53 h 264"/>
                <a:gd name="T4" fmla="*/ 95 w 106"/>
                <a:gd name="T5" fmla="*/ 211 h 264"/>
                <a:gd name="T6" fmla="*/ 53 w 106"/>
                <a:gd name="T7" fmla="*/ 254 h 264"/>
                <a:gd name="T8" fmla="*/ 11 w 106"/>
                <a:gd name="T9" fmla="*/ 211 h 264"/>
                <a:gd name="T10" fmla="*/ 11 w 106"/>
                <a:gd name="T11" fmla="*/ 53 h 264"/>
                <a:gd name="T12" fmla="*/ 53 w 106"/>
                <a:gd name="T13" fmla="*/ 10 h 264"/>
                <a:gd name="T14" fmla="*/ 53 w 106"/>
                <a:gd name="T15" fmla="*/ 0 h 264"/>
                <a:gd name="T16" fmla="*/ 0 w 106"/>
                <a:gd name="T17" fmla="*/ 53 h 264"/>
                <a:gd name="T18" fmla="*/ 0 w 106"/>
                <a:gd name="T19" fmla="*/ 211 h 264"/>
                <a:gd name="T20" fmla="*/ 53 w 106"/>
                <a:gd name="T21" fmla="*/ 264 h 264"/>
                <a:gd name="T22" fmla="*/ 106 w 106"/>
                <a:gd name="T23" fmla="*/ 211 h 264"/>
                <a:gd name="T24" fmla="*/ 106 w 106"/>
                <a:gd name="T25" fmla="*/ 53 h 264"/>
                <a:gd name="T26" fmla="*/ 53 w 106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64">
                  <a:moveTo>
                    <a:pt x="53" y="10"/>
                  </a:moveTo>
                  <a:cubicBezTo>
                    <a:pt x="76" y="10"/>
                    <a:pt x="95" y="29"/>
                    <a:pt x="95" y="53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35"/>
                    <a:pt x="76" y="254"/>
                    <a:pt x="53" y="254"/>
                  </a:cubicBezTo>
                  <a:cubicBezTo>
                    <a:pt x="30" y="254"/>
                    <a:pt x="11" y="235"/>
                    <a:pt x="11" y="21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29"/>
                    <a:pt x="30" y="10"/>
                    <a:pt x="53" y="10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41"/>
                    <a:pt x="24" y="264"/>
                    <a:pt x="53" y="264"/>
                  </a:cubicBezTo>
                  <a:cubicBezTo>
                    <a:pt x="82" y="264"/>
                    <a:pt x="106" y="241"/>
                    <a:pt x="106" y="211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5" name="Freeform 22"/>
            <p:cNvSpPr>
              <a:spLocks noEditPoints="1"/>
            </p:cNvSpPr>
            <p:nvPr userDrawn="1"/>
          </p:nvSpPr>
          <p:spPr bwMode="auto">
            <a:xfrm>
              <a:off x="4752975" y="3748088"/>
              <a:ext cx="419100" cy="1881187"/>
            </a:xfrm>
            <a:custGeom>
              <a:avLst/>
              <a:gdLst>
                <a:gd name="T0" fmla="*/ 66 w 132"/>
                <a:gd name="T1" fmla="*/ 10 h 592"/>
                <a:gd name="T2" fmla="*/ 121 w 132"/>
                <a:gd name="T3" fmla="*/ 66 h 592"/>
                <a:gd name="T4" fmla="*/ 121 w 132"/>
                <a:gd name="T5" fmla="*/ 526 h 592"/>
                <a:gd name="T6" fmla="*/ 66 w 132"/>
                <a:gd name="T7" fmla="*/ 581 h 592"/>
                <a:gd name="T8" fmla="*/ 10 w 132"/>
                <a:gd name="T9" fmla="*/ 526 h 592"/>
                <a:gd name="T10" fmla="*/ 10 w 132"/>
                <a:gd name="T11" fmla="*/ 66 h 592"/>
                <a:gd name="T12" fmla="*/ 66 w 132"/>
                <a:gd name="T13" fmla="*/ 10 h 592"/>
                <a:gd name="T14" fmla="*/ 66 w 132"/>
                <a:gd name="T15" fmla="*/ 0 h 592"/>
                <a:gd name="T16" fmla="*/ 0 w 132"/>
                <a:gd name="T17" fmla="*/ 66 h 592"/>
                <a:gd name="T18" fmla="*/ 0 w 132"/>
                <a:gd name="T19" fmla="*/ 526 h 592"/>
                <a:gd name="T20" fmla="*/ 66 w 132"/>
                <a:gd name="T21" fmla="*/ 592 h 592"/>
                <a:gd name="T22" fmla="*/ 132 w 132"/>
                <a:gd name="T23" fmla="*/ 526 h 592"/>
                <a:gd name="T24" fmla="*/ 132 w 132"/>
                <a:gd name="T25" fmla="*/ 66 h 592"/>
                <a:gd name="T26" fmla="*/ 66 w 132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592">
                  <a:moveTo>
                    <a:pt x="66" y="10"/>
                  </a:moveTo>
                  <a:cubicBezTo>
                    <a:pt x="96" y="10"/>
                    <a:pt x="121" y="35"/>
                    <a:pt x="121" y="66"/>
                  </a:cubicBezTo>
                  <a:cubicBezTo>
                    <a:pt x="121" y="526"/>
                    <a:pt x="121" y="526"/>
                    <a:pt x="121" y="526"/>
                  </a:cubicBezTo>
                  <a:cubicBezTo>
                    <a:pt x="121" y="556"/>
                    <a:pt x="96" y="581"/>
                    <a:pt x="66" y="581"/>
                  </a:cubicBezTo>
                  <a:cubicBezTo>
                    <a:pt x="35" y="581"/>
                    <a:pt x="10" y="556"/>
                    <a:pt x="10" y="52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35"/>
                    <a:pt x="35" y="10"/>
                    <a:pt x="66" y="10"/>
                  </a:cubicBezTo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62"/>
                    <a:pt x="29" y="592"/>
                    <a:pt x="66" y="592"/>
                  </a:cubicBezTo>
                  <a:cubicBezTo>
                    <a:pt x="102" y="592"/>
                    <a:pt x="132" y="562"/>
                    <a:pt x="132" y="52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6" name="Freeform 23"/>
            <p:cNvSpPr>
              <a:spLocks/>
            </p:cNvSpPr>
            <p:nvPr userDrawn="1"/>
          </p:nvSpPr>
          <p:spPr bwMode="auto">
            <a:xfrm>
              <a:off x="9448800" y="4418013"/>
              <a:ext cx="419100" cy="1881187"/>
            </a:xfrm>
            <a:custGeom>
              <a:avLst/>
              <a:gdLst>
                <a:gd name="T0" fmla="*/ 66 w 132"/>
                <a:gd name="T1" fmla="*/ 592 h 592"/>
                <a:gd name="T2" fmla="*/ 66 w 132"/>
                <a:gd name="T3" fmla="*/ 592 h 592"/>
                <a:gd name="T4" fmla="*/ 0 w 132"/>
                <a:gd name="T5" fmla="*/ 526 h 592"/>
                <a:gd name="T6" fmla="*/ 0 w 132"/>
                <a:gd name="T7" fmla="*/ 66 h 592"/>
                <a:gd name="T8" fmla="*/ 66 w 132"/>
                <a:gd name="T9" fmla="*/ 0 h 592"/>
                <a:gd name="T10" fmla="*/ 66 w 132"/>
                <a:gd name="T11" fmla="*/ 0 h 592"/>
                <a:gd name="T12" fmla="*/ 132 w 132"/>
                <a:gd name="T13" fmla="*/ 66 h 592"/>
                <a:gd name="T14" fmla="*/ 132 w 132"/>
                <a:gd name="T15" fmla="*/ 526 h 592"/>
                <a:gd name="T16" fmla="*/ 66 w 132"/>
                <a:gd name="T1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92">
                  <a:moveTo>
                    <a:pt x="66" y="592"/>
                  </a:moveTo>
                  <a:cubicBezTo>
                    <a:pt x="66" y="592"/>
                    <a:pt x="66" y="592"/>
                    <a:pt x="66" y="592"/>
                  </a:cubicBezTo>
                  <a:cubicBezTo>
                    <a:pt x="29" y="592"/>
                    <a:pt x="0" y="563"/>
                    <a:pt x="0" y="52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2" y="30"/>
                    <a:pt x="132" y="66"/>
                  </a:cubicBezTo>
                  <a:cubicBezTo>
                    <a:pt x="132" y="526"/>
                    <a:pt x="132" y="526"/>
                    <a:pt x="132" y="526"/>
                  </a:cubicBezTo>
                  <a:cubicBezTo>
                    <a:pt x="132" y="563"/>
                    <a:pt x="102" y="592"/>
                    <a:pt x="66" y="5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7" name="Freeform 24"/>
            <p:cNvSpPr>
              <a:spLocks noEditPoints="1"/>
            </p:cNvSpPr>
            <p:nvPr userDrawn="1"/>
          </p:nvSpPr>
          <p:spPr bwMode="auto">
            <a:xfrm>
              <a:off x="6181725" y="4217988"/>
              <a:ext cx="333375" cy="839787"/>
            </a:xfrm>
            <a:custGeom>
              <a:avLst/>
              <a:gdLst>
                <a:gd name="T0" fmla="*/ 53 w 105"/>
                <a:gd name="T1" fmla="*/ 10 h 264"/>
                <a:gd name="T2" fmla="*/ 95 w 105"/>
                <a:gd name="T3" fmla="*/ 53 h 264"/>
                <a:gd name="T4" fmla="*/ 95 w 105"/>
                <a:gd name="T5" fmla="*/ 211 h 264"/>
                <a:gd name="T6" fmla="*/ 53 w 105"/>
                <a:gd name="T7" fmla="*/ 253 h 264"/>
                <a:gd name="T8" fmla="*/ 10 w 105"/>
                <a:gd name="T9" fmla="*/ 211 h 264"/>
                <a:gd name="T10" fmla="*/ 10 w 105"/>
                <a:gd name="T11" fmla="*/ 53 h 264"/>
                <a:gd name="T12" fmla="*/ 53 w 105"/>
                <a:gd name="T13" fmla="*/ 10 h 264"/>
                <a:gd name="T14" fmla="*/ 53 w 105"/>
                <a:gd name="T15" fmla="*/ 0 h 264"/>
                <a:gd name="T16" fmla="*/ 0 w 105"/>
                <a:gd name="T17" fmla="*/ 53 h 264"/>
                <a:gd name="T18" fmla="*/ 0 w 105"/>
                <a:gd name="T19" fmla="*/ 211 h 264"/>
                <a:gd name="T20" fmla="*/ 53 w 105"/>
                <a:gd name="T21" fmla="*/ 264 h 264"/>
                <a:gd name="T22" fmla="*/ 105 w 105"/>
                <a:gd name="T23" fmla="*/ 211 h 264"/>
                <a:gd name="T24" fmla="*/ 105 w 105"/>
                <a:gd name="T25" fmla="*/ 53 h 264"/>
                <a:gd name="T26" fmla="*/ 53 w 105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64">
                  <a:moveTo>
                    <a:pt x="53" y="10"/>
                  </a:moveTo>
                  <a:cubicBezTo>
                    <a:pt x="76" y="10"/>
                    <a:pt x="95" y="29"/>
                    <a:pt x="95" y="53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35"/>
                    <a:pt x="76" y="253"/>
                    <a:pt x="53" y="253"/>
                  </a:cubicBezTo>
                  <a:cubicBezTo>
                    <a:pt x="29" y="253"/>
                    <a:pt x="10" y="235"/>
                    <a:pt x="10" y="2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29"/>
                    <a:pt x="29" y="10"/>
                    <a:pt x="53" y="10"/>
                  </a:cubicBezTo>
                  <a:moveTo>
                    <a:pt x="53" y="0"/>
                  </a:moveTo>
                  <a:cubicBezTo>
                    <a:pt x="23" y="0"/>
                    <a:pt x="0" y="23"/>
                    <a:pt x="0" y="5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40"/>
                    <a:pt x="23" y="264"/>
                    <a:pt x="53" y="264"/>
                  </a:cubicBezTo>
                  <a:cubicBezTo>
                    <a:pt x="82" y="264"/>
                    <a:pt x="105" y="240"/>
                    <a:pt x="105" y="211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23"/>
                    <a:pt x="82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8" name="Freeform 25"/>
            <p:cNvSpPr>
              <a:spLocks/>
            </p:cNvSpPr>
            <p:nvPr userDrawn="1"/>
          </p:nvSpPr>
          <p:spPr bwMode="auto">
            <a:xfrm>
              <a:off x="8328025" y="4703763"/>
              <a:ext cx="198438" cy="338137"/>
            </a:xfrm>
            <a:custGeom>
              <a:avLst/>
              <a:gdLst>
                <a:gd name="T0" fmla="*/ 31 w 63"/>
                <a:gd name="T1" fmla="*/ 106 h 106"/>
                <a:gd name="T2" fmla="*/ 31 w 63"/>
                <a:gd name="T3" fmla="*/ 106 h 106"/>
                <a:gd name="T4" fmla="*/ 0 w 63"/>
                <a:gd name="T5" fmla="*/ 74 h 106"/>
                <a:gd name="T6" fmla="*/ 0 w 63"/>
                <a:gd name="T7" fmla="*/ 32 h 106"/>
                <a:gd name="T8" fmla="*/ 31 w 63"/>
                <a:gd name="T9" fmla="*/ 0 h 106"/>
                <a:gd name="T10" fmla="*/ 31 w 63"/>
                <a:gd name="T11" fmla="*/ 0 h 106"/>
                <a:gd name="T12" fmla="*/ 63 w 63"/>
                <a:gd name="T13" fmla="*/ 32 h 106"/>
                <a:gd name="T14" fmla="*/ 63 w 63"/>
                <a:gd name="T15" fmla="*/ 74 h 106"/>
                <a:gd name="T16" fmla="*/ 31 w 63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6">
                  <a:moveTo>
                    <a:pt x="31" y="106"/>
                  </a:moveTo>
                  <a:cubicBezTo>
                    <a:pt x="31" y="106"/>
                    <a:pt x="31" y="106"/>
                    <a:pt x="31" y="106"/>
                  </a:cubicBezTo>
                  <a:cubicBezTo>
                    <a:pt x="14" y="106"/>
                    <a:pt x="0" y="92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92"/>
                    <a:pt x="49" y="106"/>
                    <a:pt x="31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49" name="Freeform 26"/>
            <p:cNvSpPr>
              <a:spLocks noEditPoints="1"/>
            </p:cNvSpPr>
            <p:nvPr userDrawn="1"/>
          </p:nvSpPr>
          <p:spPr bwMode="auto">
            <a:xfrm>
              <a:off x="5846763" y="4703763"/>
              <a:ext cx="198438" cy="338137"/>
            </a:xfrm>
            <a:custGeom>
              <a:avLst/>
              <a:gdLst>
                <a:gd name="T0" fmla="*/ 31 w 63"/>
                <a:gd name="T1" fmla="*/ 11 h 106"/>
                <a:gd name="T2" fmla="*/ 53 w 63"/>
                <a:gd name="T3" fmla="*/ 32 h 106"/>
                <a:gd name="T4" fmla="*/ 53 w 63"/>
                <a:gd name="T5" fmla="*/ 74 h 106"/>
                <a:gd name="T6" fmla="*/ 31 w 63"/>
                <a:gd name="T7" fmla="*/ 95 h 106"/>
                <a:gd name="T8" fmla="*/ 10 w 63"/>
                <a:gd name="T9" fmla="*/ 74 h 106"/>
                <a:gd name="T10" fmla="*/ 10 w 63"/>
                <a:gd name="T11" fmla="*/ 32 h 106"/>
                <a:gd name="T12" fmla="*/ 31 w 63"/>
                <a:gd name="T13" fmla="*/ 11 h 106"/>
                <a:gd name="T14" fmla="*/ 31 w 63"/>
                <a:gd name="T15" fmla="*/ 0 h 106"/>
                <a:gd name="T16" fmla="*/ 0 w 63"/>
                <a:gd name="T17" fmla="*/ 32 h 106"/>
                <a:gd name="T18" fmla="*/ 0 w 63"/>
                <a:gd name="T19" fmla="*/ 74 h 106"/>
                <a:gd name="T20" fmla="*/ 31 w 63"/>
                <a:gd name="T21" fmla="*/ 106 h 106"/>
                <a:gd name="T22" fmla="*/ 63 w 63"/>
                <a:gd name="T23" fmla="*/ 74 h 106"/>
                <a:gd name="T24" fmla="*/ 63 w 63"/>
                <a:gd name="T25" fmla="*/ 32 h 106"/>
                <a:gd name="T26" fmla="*/ 31 w 63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6">
                  <a:moveTo>
                    <a:pt x="31" y="11"/>
                  </a:moveTo>
                  <a:cubicBezTo>
                    <a:pt x="43" y="11"/>
                    <a:pt x="53" y="20"/>
                    <a:pt x="53" y="32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86"/>
                    <a:pt x="43" y="95"/>
                    <a:pt x="31" y="95"/>
                  </a:cubicBezTo>
                  <a:cubicBezTo>
                    <a:pt x="20" y="95"/>
                    <a:pt x="10" y="86"/>
                    <a:pt x="10" y="7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0"/>
                    <a:pt x="20" y="11"/>
                    <a:pt x="31" y="11"/>
                  </a:cubicBezTo>
                  <a:moveTo>
                    <a:pt x="31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49" y="106"/>
                    <a:pt x="63" y="92"/>
                    <a:pt x="63" y="74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14"/>
                    <a:pt x="49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0" name="Freeform 27"/>
            <p:cNvSpPr>
              <a:spLocks/>
            </p:cNvSpPr>
            <p:nvPr userDrawn="1"/>
          </p:nvSpPr>
          <p:spPr bwMode="auto">
            <a:xfrm>
              <a:off x="7854950" y="4687888"/>
              <a:ext cx="336550" cy="839787"/>
            </a:xfrm>
            <a:custGeom>
              <a:avLst/>
              <a:gdLst>
                <a:gd name="T0" fmla="*/ 53 w 106"/>
                <a:gd name="T1" fmla="*/ 264 h 264"/>
                <a:gd name="T2" fmla="*/ 53 w 106"/>
                <a:gd name="T3" fmla="*/ 264 h 264"/>
                <a:gd name="T4" fmla="*/ 0 w 106"/>
                <a:gd name="T5" fmla="*/ 211 h 264"/>
                <a:gd name="T6" fmla="*/ 0 w 106"/>
                <a:gd name="T7" fmla="*/ 53 h 264"/>
                <a:gd name="T8" fmla="*/ 53 w 106"/>
                <a:gd name="T9" fmla="*/ 0 h 264"/>
                <a:gd name="T10" fmla="*/ 53 w 106"/>
                <a:gd name="T11" fmla="*/ 0 h 264"/>
                <a:gd name="T12" fmla="*/ 106 w 106"/>
                <a:gd name="T13" fmla="*/ 53 h 264"/>
                <a:gd name="T14" fmla="*/ 106 w 106"/>
                <a:gd name="T15" fmla="*/ 211 h 264"/>
                <a:gd name="T16" fmla="*/ 53 w 106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64">
                  <a:moveTo>
                    <a:pt x="53" y="264"/>
                  </a:moveTo>
                  <a:cubicBezTo>
                    <a:pt x="53" y="264"/>
                    <a:pt x="53" y="264"/>
                    <a:pt x="53" y="264"/>
                  </a:cubicBezTo>
                  <a:cubicBezTo>
                    <a:pt x="24" y="264"/>
                    <a:pt x="0" y="240"/>
                    <a:pt x="0" y="2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6" y="23"/>
                    <a:pt x="106" y="53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6" y="240"/>
                    <a:pt x="83" y="264"/>
                    <a:pt x="53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1" name="Freeform 28"/>
            <p:cNvSpPr>
              <a:spLocks/>
            </p:cNvSpPr>
            <p:nvPr userDrawn="1"/>
          </p:nvSpPr>
          <p:spPr bwMode="auto">
            <a:xfrm>
              <a:off x="6683375" y="3560763"/>
              <a:ext cx="417513" cy="1884362"/>
            </a:xfrm>
            <a:custGeom>
              <a:avLst/>
              <a:gdLst>
                <a:gd name="T0" fmla="*/ 66 w 132"/>
                <a:gd name="T1" fmla="*/ 593 h 593"/>
                <a:gd name="T2" fmla="*/ 66 w 132"/>
                <a:gd name="T3" fmla="*/ 593 h 593"/>
                <a:gd name="T4" fmla="*/ 0 w 132"/>
                <a:gd name="T5" fmla="*/ 527 h 593"/>
                <a:gd name="T6" fmla="*/ 0 w 132"/>
                <a:gd name="T7" fmla="*/ 67 h 593"/>
                <a:gd name="T8" fmla="*/ 66 w 132"/>
                <a:gd name="T9" fmla="*/ 0 h 593"/>
                <a:gd name="T10" fmla="*/ 66 w 132"/>
                <a:gd name="T11" fmla="*/ 0 h 593"/>
                <a:gd name="T12" fmla="*/ 132 w 132"/>
                <a:gd name="T13" fmla="*/ 67 h 593"/>
                <a:gd name="T14" fmla="*/ 132 w 132"/>
                <a:gd name="T15" fmla="*/ 527 h 593"/>
                <a:gd name="T16" fmla="*/ 66 w 132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93">
                  <a:moveTo>
                    <a:pt x="66" y="593"/>
                  </a:moveTo>
                  <a:cubicBezTo>
                    <a:pt x="66" y="593"/>
                    <a:pt x="66" y="593"/>
                    <a:pt x="66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3" y="0"/>
                    <a:pt x="132" y="30"/>
                    <a:pt x="132" y="67"/>
                  </a:cubicBezTo>
                  <a:cubicBezTo>
                    <a:pt x="132" y="527"/>
                    <a:pt x="132" y="527"/>
                    <a:pt x="132" y="527"/>
                  </a:cubicBezTo>
                  <a:cubicBezTo>
                    <a:pt x="132" y="563"/>
                    <a:pt x="103" y="593"/>
                    <a:pt x="66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2" name="Freeform 29"/>
            <p:cNvSpPr>
              <a:spLocks/>
            </p:cNvSpPr>
            <p:nvPr userDrawn="1"/>
          </p:nvSpPr>
          <p:spPr bwMode="auto">
            <a:xfrm>
              <a:off x="7269163" y="4300538"/>
              <a:ext cx="420688" cy="1881187"/>
            </a:xfrm>
            <a:custGeom>
              <a:avLst/>
              <a:gdLst>
                <a:gd name="T0" fmla="*/ 66 w 133"/>
                <a:gd name="T1" fmla="*/ 592 h 592"/>
                <a:gd name="T2" fmla="*/ 66 w 133"/>
                <a:gd name="T3" fmla="*/ 592 h 592"/>
                <a:gd name="T4" fmla="*/ 0 w 133"/>
                <a:gd name="T5" fmla="*/ 526 h 592"/>
                <a:gd name="T6" fmla="*/ 0 w 133"/>
                <a:gd name="T7" fmla="*/ 66 h 592"/>
                <a:gd name="T8" fmla="*/ 66 w 133"/>
                <a:gd name="T9" fmla="*/ 0 h 592"/>
                <a:gd name="T10" fmla="*/ 66 w 133"/>
                <a:gd name="T11" fmla="*/ 0 h 592"/>
                <a:gd name="T12" fmla="*/ 133 w 133"/>
                <a:gd name="T13" fmla="*/ 66 h 592"/>
                <a:gd name="T14" fmla="*/ 133 w 133"/>
                <a:gd name="T15" fmla="*/ 526 h 592"/>
                <a:gd name="T16" fmla="*/ 66 w 133"/>
                <a:gd name="T1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92">
                  <a:moveTo>
                    <a:pt x="66" y="592"/>
                  </a:moveTo>
                  <a:cubicBezTo>
                    <a:pt x="66" y="592"/>
                    <a:pt x="66" y="592"/>
                    <a:pt x="66" y="592"/>
                  </a:cubicBezTo>
                  <a:cubicBezTo>
                    <a:pt x="30" y="592"/>
                    <a:pt x="0" y="563"/>
                    <a:pt x="0" y="52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3" y="0"/>
                    <a:pt x="133" y="30"/>
                    <a:pt x="133" y="66"/>
                  </a:cubicBezTo>
                  <a:cubicBezTo>
                    <a:pt x="133" y="526"/>
                    <a:pt x="133" y="526"/>
                    <a:pt x="133" y="526"/>
                  </a:cubicBezTo>
                  <a:cubicBezTo>
                    <a:pt x="133" y="563"/>
                    <a:pt x="103" y="592"/>
                    <a:pt x="66" y="5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3" name="Freeform 30"/>
            <p:cNvSpPr>
              <a:spLocks/>
            </p:cNvSpPr>
            <p:nvPr userDrawn="1"/>
          </p:nvSpPr>
          <p:spPr bwMode="auto">
            <a:xfrm>
              <a:off x="5662613" y="4887913"/>
              <a:ext cx="333375" cy="842962"/>
            </a:xfrm>
            <a:custGeom>
              <a:avLst/>
              <a:gdLst>
                <a:gd name="T0" fmla="*/ 53 w 105"/>
                <a:gd name="T1" fmla="*/ 265 h 265"/>
                <a:gd name="T2" fmla="*/ 53 w 105"/>
                <a:gd name="T3" fmla="*/ 265 h 265"/>
                <a:gd name="T4" fmla="*/ 0 w 105"/>
                <a:gd name="T5" fmla="*/ 212 h 265"/>
                <a:gd name="T6" fmla="*/ 0 w 105"/>
                <a:gd name="T7" fmla="*/ 53 h 265"/>
                <a:gd name="T8" fmla="*/ 53 w 105"/>
                <a:gd name="T9" fmla="*/ 0 h 265"/>
                <a:gd name="T10" fmla="*/ 53 w 105"/>
                <a:gd name="T11" fmla="*/ 0 h 265"/>
                <a:gd name="T12" fmla="*/ 105 w 105"/>
                <a:gd name="T13" fmla="*/ 53 h 265"/>
                <a:gd name="T14" fmla="*/ 105 w 105"/>
                <a:gd name="T15" fmla="*/ 212 h 265"/>
                <a:gd name="T16" fmla="*/ 53 w 105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65">
                  <a:moveTo>
                    <a:pt x="53" y="265"/>
                  </a:moveTo>
                  <a:cubicBezTo>
                    <a:pt x="53" y="265"/>
                    <a:pt x="53" y="265"/>
                    <a:pt x="53" y="265"/>
                  </a:cubicBezTo>
                  <a:cubicBezTo>
                    <a:pt x="23" y="265"/>
                    <a:pt x="0" y="241"/>
                    <a:pt x="0" y="2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05" y="241"/>
                    <a:pt x="82" y="265"/>
                    <a:pt x="53" y="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4" name="Freeform 31"/>
            <p:cNvSpPr>
              <a:spLocks/>
            </p:cNvSpPr>
            <p:nvPr userDrawn="1"/>
          </p:nvSpPr>
          <p:spPr bwMode="auto">
            <a:xfrm>
              <a:off x="5076825" y="4217988"/>
              <a:ext cx="417513" cy="1881187"/>
            </a:xfrm>
            <a:custGeom>
              <a:avLst/>
              <a:gdLst>
                <a:gd name="T0" fmla="*/ 66 w 132"/>
                <a:gd name="T1" fmla="*/ 592 h 592"/>
                <a:gd name="T2" fmla="*/ 66 w 132"/>
                <a:gd name="T3" fmla="*/ 592 h 592"/>
                <a:gd name="T4" fmla="*/ 0 w 132"/>
                <a:gd name="T5" fmla="*/ 526 h 592"/>
                <a:gd name="T6" fmla="*/ 0 w 132"/>
                <a:gd name="T7" fmla="*/ 66 h 592"/>
                <a:gd name="T8" fmla="*/ 66 w 132"/>
                <a:gd name="T9" fmla="*/ 0 h 592"/>
                <a:gd name="T10" fmla="*/ 66 w 132"/>
                <a:gd name="T11" fmla="*/ 0 h 592"/>
                <a:gd name="T12" fmla="*/ 132 w 132"/>
                <a:gd name="T13" fmla="*/ 66 h 592"/>
                <a:gd name="T14" fmla="*/ 132 w 132"/>
                <a:gd name="T15" fmla="*/ 526 h 592"/>
                <a:gd name="T16" fmla="*/ 66 w 132"/>
                <a:gd name="T1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92">
                  <a:moveTo>
                    <a:pt x="66" y="592"/>
                  </a:moveTo>
                  <a:cubicBezTo>
                    <a:pt x="66" y="592"/>
                    <a:pt x="66" y="592"/>
                    <a:pt x="66" y="592"/>
                  </a:cubicBezTo>
                  <a:cubicBezTo>
                    <a:pt x="29" y="592"/>
                    <a:pt x="0" y="562"/>
                    <a:pt x="0" y="52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526"/>
                    <a:pt x="132" y="526"/>
                    <a:pt x="132" y="526"/>
                  </a:cubicBezTo>
                  <a:cubicBezTo>
                    <a:pt x="132" y="562"/>
                    <a:pt x="102" y="592"/>
                    <a:pt x="66" y="5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auto">
            <a:xfrm>
              <a:off x="-3175" y="4335463"/>
              <a:ext cx="187325" cy="839787"/>
            </a:xfrm>
            <a:custGeom>
              <a:avLst/>
              <a:gdLst>
                <a:gd name="T0" fmla="*/ 6 w 59"/>
                <a:gd name="T1" fmla="*/ 0 h 264"/>
                <a:gd name="T2" fmla="*/ 0 w 59"/>
                <a:gd name="T3" fmla="*/ 0 h 264"/>
                <a:gd name="T4" fmla="*/ 0 w 59"/>
                <a:gd name="T5" fmla="*/ 264 h 264"/>
                <a:gd name="T6" fmla="*/ 6 w 59"/>
                <a:gd name="T7" fmla="*/ 264 h 264"/>
                <a:gd name="T8" fmla="*/ 59 w 59"/>
                <a:gd name="T9" fmla="*/ 211 h 264"/>
                <a:gd name="T10" fmla="*/ 59 w 59"/>
                <a:gd name="T11" fmla="*/ 53 h 264"/>
                <a:gd name="T12" fmla="*/ 6 w 5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64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" y="264"/>
                    <a:pt x="4" y="264"/>
                    <a:pt x="6" y="264"/>
                  </a:cubicBezTo>
                  <a:cubicBezTo>
                    <a:pt x="35" y="264"/>
                    <a:pt x="59" y="240"/>
                    <a:pt x="59" y="21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23"/>
                    <a:pt x="35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auto">
            <a:xfrm>
              <a:off x="11926888" y="4418013"/>
              <a:ext cx="241300" cy="1881187"/>
            </a:xfrm>
            <a:custGeom>
              <a:avLst/>
              <a:gdLst>
                <a:gd name="T0" fmla="*/ 76 w 76"/>
                <a:gd name="T1" fmla="*/ 1 h 592"/>
                <a:gd name="T2" fmla="*/ 67 w 76"/>
                <a:gd name="T3" fmla="*/ 0 h 592"/>
                <a:gd name="T4" fmla="*/ 0 w 76"/>
                <a:gd name="T5" fmla="*/ 66 h 592"/>
                <a:gd name="T6" fmla="*/ 0 w 76"/>
                <a:gd name="T7" fmla="*/ 526 h 592"/>
                <a:gd name="T8" fmla="*/ 67 w 76"/>
                <a:gd name="T9" fmla="*/ 592 h 592"/>
                <a:gd name="T10" fmla="*/ 76 w 76"/>
                <a:gd name="T11" fmla="*/ 592 h 592"/>
                <a:gd name="T12" fmla="*/ 76 w 76"/>
                <a:gd name="T13" fmla="*/ 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92">
                  <a:moveTo>
                    <a:pt x="76" y="1"/>
                  </a:moveTo>
                  <a:cubicBezTo>
                    <a:pt x="73" y="0"/>
                    <a:pt x="70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63"/>
                    <a:pt x="30" y="592"/>
                    <a:pt x="67" y="592"/>
                  </a:cubicBezTo>
                  <a:cubicBezTo>
                    <a:pt x="70" y="592"/>
                    <a:pt x="73" y="592"/>
                    <a:pt x="76" y="592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1030288"/>
            <a:ext cx="6300704" cy="1476000"/>
          </a:xfrm>
        </p:spPr>
        <p:txBody>
          <a:bodyPr>
            <a:normAutofit/>
          </a:bodyPr>
          <a:lstStyle>
            <a:lvl1pPr algn="ctr">
              <a:defRPr sz="2699">
                <a:solidFill>
                  <a:schemeClr val="accent2"/>
                </a:solidFill>
              </a:defRPr>
            </a:lvl1pPr>
          </a:lstStyle>
          <a:p>
            <a:r>
              <a:rPr lang="nb-NO"/>
              <a:t>Click and type 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6120000"/>
            <a:ext cx="8028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45" y="6269749"/>
            <a:ext cx="674824" cy="214655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97" y="2736001"/>
            <a:ext cx="6300704" cy="648395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Name</a:t>
            </a:r>
            <a:endParaRPr lang="nb-NO" dirty="0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3556765"/>
            <a:ext cx="9123765" cy="27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3696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1030288"/>
            <a:ext cx="6300704" cy="2326704"/>
          </a:xfrm>
        </p:spPr>
        <p:txBody>
          <a:bodyPr>
            <a:normAutofit/>
          </a:bodyPr>
          <a:lstStyle>
            <a:lvl1pPr algn="ctr">
              <a:defRPr sz="2699">
                <a:solidFill>
                  <a:schemeClr val="accent2"/>
                </a:solidFill>
              </a:defRPr>
            </a:lvl1pPr>
          </a:lstStyle>
          <a:p>
            <a:r>
              <a:rPr lang="nb-NO"/>
              <a:t>Click and type 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97" y="3572694"/>
            <a:ext cx="6300704" cy="648395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Name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6120000"/>
            <a:ext cx="8028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45" y="6269749"/>
            <a:ext cx="674824" cy="2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5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1030288"/>
            <a:ext cx="6300704" cy="2326704"/>
          </a:xfrm>
        </p:spPr>
        <p:txBody>
          <a:bodyPr>
            <a:normAutofit/>
          </a:bodyPr>
          <a:lstStyle>
            <a:lvl1pPr algn="ctr">
              <a:defRPr sz="2699">
                <a:solidFill>
                  <a:schemeClr val="accent1"/>
                </a:solidFill>
              </a:defRPr>
            </a:lvl1pPr>
          </a:lstStyle>
          <a:p>
            <a:r>
              <a:rPr lang="nb-NO"/>
              <a:t>Click and type 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97" y="3572694"/>
            <a:ext cx="6300704" cy="648395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tx2"/>
                </a:solidFill>
              </a:defRPr>
            </a:lvl1pPr>
            <a:lvl2pPr marL="192842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385684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578526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771368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/>
              <a:t>Name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48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68001"/>
            <a:ext cx="6659166" cy="720000"/>
          </a:xfrm>
        </p:spPr>
        <p:txBody>
          <a:bodyPr/>
          <a:lstStyle>
            <a:lvl1pPr>
              <a:defRPr sz="2174">
                <a:solidFill>
                  <a:schemeClr val="accent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60000"/>
            <a:ext cx="6659166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64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Name, 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880000"/>
            <a:ext cx="6659166" cy="216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2"/>
                </a:solidFill>
              </a:defRPr>
            </a:lvl1pPr>
            <a:lvl2pPr marL="192842" indent="0">
              <a:buNone/>
              <a:defRPr>
                <a:solidFill>
                  <a:schemeClr val="accent2"/>
                </a:solidFill>
              </a:defRPr>
            </a:lvl2pPr>
            <a:lvl3pPr marL="385684" indent="0">
              <a:buNone/>
              <a:defRPr>
                <a:solidFill>
                  <a:schemeClr val="accent2"/>
                </a:solidFill>
              </a:defRPr>
            </a:lvl3pPr>
            <a:lvl4pPr marL="578526" indent="0">
              <a:buNone/>
              <a:defRPr>
                <a:solidFill>
                  <a:schemeClr val="accent2"/>
                </a:solidFill>
              </a:defRPr>
            </a:lvl4pPr>
            <a:lvl5pPr marL="77136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Date</a:t>
            </a:r>
            <a:endParaRPr lang="nb-NO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983082" y="2896858"/>
            <a:ext cx="2159231" cy="3499627"/>
            <a:chOff x="6246813" y="2906713"/>
            <a:chExt cx="2879725" cy="3500437"/>
          </a:xfrm>
          <a:solidFill>
            <a:schemeClr val="accent1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6697663" y="3783013"/>
              <a:ext cx="449263" cy="1122362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246813" y="4430713"/>
              <a:ext cx="269875" cy="452437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369176" y="2906713"/>
              <a:ext cx="561975" cy="251301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156576" y="3894138"/>
              <a:ext cx="560388" cy="251301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8942388" y="4414838"/>
              <a:ext cx="184150" cy="1112837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0" y="503884"/>
            <a:ext cx="1133563" cy="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854B9-A1D8-404D-AA21-380FB1C8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C227-4318-415C-BF0A-D85E5E2A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8040-E5DB-4D39-B11A-34729306F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CDBC39-359D-4E5E-84E3-0A7A11E9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237834-CEEF-4ACC-AB1D-67AF2320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208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08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208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08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NfN - NORSK NETTVERK FOR NÆRINGSEIENDOM 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1BBB68-EA5C-4259-B9AC-8017F2B51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248400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b-NO" dirty="0" err="1"/>
              <a:t>NfN</a:t>
            </a:r>
            <a:r>
              <a:rPr lang="nb-NO" dirty="0"/>
              <a:t> - NORSK NETTVERK FOR NÆRINGSEIENDOM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/>
              <a:t>Norwegian</a:t>
            </a:r>
            <a:r>
              <a:rPr lang="nb-NO" dirty="0"/>
              <a:t> </a:t>
            </a:r>
            <a:r>
              <a:rPr lang="nb-NO" dirty="0" err="1"/>
              <a:t>Facility</a:t>
            </a:r>
            <a:r>
              <a:rPr lang="nb-NO" dirty="0"/>
              <a:t> Management Network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8400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7FE990A-964A-40C2-ACDC-6C3C65F85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02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40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4572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>
                <a:latin typeface="Times New Roman" pitchFamily="18" charset="0"/>
                <a:cs typeface="Times New Roman" pitchFamily="18" charset="0"/>
              </a:rPr>
              <a:t>NfN</a:t>
            </a:r>
            <a:r>
              <a:rPr lang="nb-NO" sz="2400" dirty="0"/>
              <a:t> – </a:t>
            </a:r>
            <a:r>
              <a:rPr lang="nb-NO" sz="2400" dirty="0">
                <a:latin typeface="Times New Roman" pitchFamily="18" charset="0"/>
                <a:cs typeface="Times New Roman" pitchFamily="18" charset="0"/>
              </a:rPr>
              <a:t>Norsk Nettverk for Næringseiendom </a:t>
            </a:r>
            <a:endParaRPr lang="nn-NO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59166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2088000"/>
            <a:ext cx="6660000" cy="36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264001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accent4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9552" y="6120000"/>
            <a:ext cx="8028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8" y="6269614"/>
            <a:ext cx="674824" cy="214655"/>
          </a:xfrm>
          <a:prstGeom prst="rect">
            <a:avLst/>
          </a:prstGeom>
        </p:spPr>
      </p:pic>
      <p:sp>
        <p:nvSpPr>
          <p:cNvPr id="4" name="MSIPCMContentMarking" descr="{&quot;HashCode&quot;:1071427657,&quot;Placement&quot;:&quot;Footer&quot;,&quot;Top&quot;:519.467957,&quot;Left&quot;:444.409119,&quot;SlideWidth&quot;:960,&quot;SlideHeight&quot;:540}">
            <a:extLst>
              <a:ext uri="{FF2B5EF4-FFF2-40B4-BE49-F238E27FC236}">
                <a16:creationId xmlns:a16="http://schemas.microsoft.com/office/drawing/2014/main" id="{B23B88B0-AAB9-4C41-9EE0-8842DAE86184}"/>
              </a:ext>
            </a:extLst>
          </p:cNvPr>
          <p:cNvSpPr txBox="1"/>
          <p:nvPr userDrawn="1"/>
        </p:nvSpPr>
        <p:spPr>
          <a:xfrm>
            <a:off x="4231895" y="6669163"/>
            <a:ext cx="680210" cy="1153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b-NO" sz="75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lang="nb-NO" sz="7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  <p:sldLayoutId id="2147484051" r:id="rId18"/>
    <p:sldLayoutId id="2147484052" r:id="rId19"/>
    <p:sldLayoutId id="2147484053" r:id="rId20"/>
  </p:sldLayoutIdLst>
  <p:txStyles>
    <p:titleStyle>
      <a:lvl1pPr algn="l" defTabSz="816364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1572" indent="-161572" algn="l" defTabSz="816364" rtl="0" eaLnBrk="1" latinLnBrk="0" hangingPunct="1">
        <a:spcBef>
          <a:spcPts val="1071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3543" indent="-160702" algn="l" defTabSz="816364" rtl="0" eaLnBrk="1" latinLnBrk="0" hangingPunct="1">
        <a:spcBef>
          <a:spcPts val="0"/>
        </a:spcBef>
        <a:buFont typeface="Arial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546385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739228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32070" indent="-160702" algn="l" defTabSz="816364" rtl="0" eaLnBrk="1" latinLnBrk="0" hangingPunct="1">
        <a:spcBef>
          <a:spcPts val="0"/>
        </a:spcBef>
        <a:buFont typeface="Arial" pitchFamily="34" charset="0"/>
        <a:buChar char="−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8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989138"/>
            <a:ext cx="5943600" cy="2209800"/>
          </a:xfrm>
        </p:spPr>
        <p:txBody>
          <a:bodyPr/>
          <a:lstStyle/>
          <a:p>
            <a:pPr eaLnBrk="1" hangingPunct="1"/>
            <a:r>
              <a:rPr lang="nb-NO" sz="3600" b="1" dirty="0">
                <a:latin typeface="Times New Roman" pitchFamily="18" charset="0"/>
              </a:rPr>
              <a:t>NfN – Norsk nettverk for Næringseiendom</a:t>
            </a:r>
            <a:br>
              <a:rPr lang="nb-NO" sz="2800" b="1" dirty="0">
                <a:latin typeface="Times New Roman" pitchFamily="18" charset="0"/>
              </a:rPr>
            </a:br>
            <a:br>
              <a:rPr lang="nb-NO" sz="1600" dirty="0">
                <a:latin typeface="Times New Roman" pitchFamily="18" charset="0"/>
              </a:rPr>
            </a:br>
            <a:r>
              <a:rPr lang="en-US" sz="1600" dirty="0"/>
              <a:t>Norwegian Real Estate and Facility Management Network</a:t>
            </a:r>
            <a:br>
              <a:rPr lang="nb-NO" sz="2400" dirty="0"/>
            </a:br>
            <a:endParaRPr lang="nb-NO" sz="2400" dirty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860800"/>
            <a:ext cx="8135938" cy="1752600"/>
          </a:xfrm>
        </p:spPr>
        <p:txBody>
          <a:bodyPr/>
          <a:lstStyle/>
          <a:p>
            <a:pPr eaLnBrk="1" hangingPunct="1"/>
            <a:br>
              <a:rPr lang="nb-NO" dirty="0"/>
            </a:br>
            <a:endParaRPr lang="nb-NO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539750" y="5013176"/>
            <a:ext cx="48109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Sak 7/20 Ny hjemmeside</a:t>
            </a:r>
            <a:br>
              <a:rPr lang="nb-NO" sz="3200" dirty="0"/>
            </a:br>
            <a:r>
              <a:rPr lang="nb-NO" sz="2000" dirty="0"/>
              <a:t>NfN Årsmøte 2020, 12. mars 2020</a:t>
            </a:r>
            <a:endParaRPr lang="nb-NO" sz="32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17DF912-8A57-4863-9D57-89887157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NfN Sykehus FM-ledermøter #1 2020</a:t>
            </a: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CACCB9-8D02-4A33-A432-DD80C085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14400"/>
          </a:xfrm>
        </p:spPr>
        <p:txBody>
          <a:bodyPr/>
          <a:lstStyle/>
          <a:p>
            <a:r>
              <a:rPr lang="nb-NO" sz="3200" dirty="0"/>
              <a:t>Bakgrunn </a:t>
            </a:r>
            <a:r>
              <a:rPr lang="nb-NO" sz="1800" dirty="0"/>
              <a:t>(nfn-fm.no) 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AF588-FAC4-4BEB-8622-0F59B3A6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2" y="1487016"/>
            <a:ext cx="5549313" cy="3886200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NfN etablerte sin hjemmeside for mange år siden.  </a:t>
            </a:r>
            <a:endParaRPr lang="nb-NO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Hjemmesiden er ikke oppdatert og utviklet i tråd med nye krav og forventninger.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Fremstår i dag i hovedsak, som et dokumentarkiv.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Benyttes av flere, men ikke som hovedsiden innen FM.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Forholdsvis vanskelig å oppdatere.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r>
              <a:rPr lang="nb-NO" sz="1600" b="1" dirty="0"/>
              <a:t>Medlemsbedriftene etterspør ny og mer brukervennlig hjemmeside.</a:t>
            </a:r>
            <a:endParaRPr lang="nb-NO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Styret har utredet og besluttet utvikling av ny side.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Ny hjemmeside. Skal også være «fundamentet» for kobling mot sosiale medier som Facebook og LinkedIn.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Ny hjemmeside må legge til rette for automatiserte tjenester og effektivisering av administrative oppgaver.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600" dirty="0"/>
              <a:t>Kravspesifikasjon ble utarbeidet og sendt ut til fire leverandører.</a:t>
            </a:r>
          </a:p>
          <a:p>
            <a:pPr marL="0" indent="0">
              <a:buNone/>
            </a:pPr>
            <a:br>
              <a:rPr lang="nb-NO" sz="1600" dirty="0"/>
            </a:br>
            <a:endParaRPr lang="nb-NO" sz="16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258839-B873-42EB-AA51-500A805C3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5825" y="6716216"/>
            <a:ext cx="1450975" cy="457200"/>
          </a:xfrm>
        </p:spPr>
        <p:txBody>
          <a:bodyPr/>
          <a:lstStyle/>
          <a:p>
            <a:pPr>
              <a:defRPr/>
            </a:pPr>
            <a:fld id="{247B0619-9F6E-41AA-AAFB-FC9846E027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EC975D-9160-43CB-9BB3-64174821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8" y="980728"/>
            <a:ext cx="4013258" cy="388620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1CCEB17-97B3-4759-AEFC-B9CA7DD00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1113">
            <a:off x="5968560" y="4414771"/>
            <a:ext cx="354871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CACCB9-8D02-4A33-A432-DD80C085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14400"/>
          </a:xfrm>
        </p:spPr>
        <p:txBody>
          <a:bodyPr/>
          <a:lstStyle/>
          <a:p>
            <a:r>
              <a:rPr lang="nb-NO" sz="3200" dirty="0"/>
              <a:t>Ny hjemmeside </a:t>
            </a:r>
            <a:r>
              <a:rPr lang="nb-NO" sz="1800" dirty="0"/>
              <a:t>(nfn-fm.no)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AF588-FAC4-4BEB-8622-0F59B3A6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5008"/>
            <a:ext cx="5400600" cy="3886200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Mediebyrået Enklere Valg AS utarbeider etter konkurranse, ny hjemmeside. Denne tilpasses smarttelefon og nettbrett.</a:t>
            </a:r>
            <a:br>
              <a:rPr lang="nb-NO" sz="1400" dirty="0"/>
            </a:br>
            <a:endParaRPr lang="nb-NO" sz="1400" dirty="0"/>
          </a:p>
          <a:p>
            <a:r>
              <a:rPr lang="nb-NO" sz="1400" b="1" dirty="0"/>
              <a:t>Fase 1 </a:t>
            </a:r>
            <a:r>
              <a:rPr lang="nb-NO" sz="1400" dirty="0"/>
              <a:t>utarbeides for å dekke medlemsgrupper i tråd med dagens statutt.</a:t>
            </a:r>
          </a:p>
          <a:p>
            <a:pPr lvl="1"/>
            <a:r>
              <a:rPr lang="nb-NO" sz="1400" dirty="0"/>
              <a:t>Forenklet invitasjon og påmelding til møter</a:t>
            </a:r>
          </a:p>
          <a:p>
            <a:pPr lvl="1"/>
            <a:r>
              <a:rPr lang="nb-NO" sz="1400" dirty="0"/>
              <a:t>Ny kalenderfunksjon</a:t>
            </a:r>
          </a:p>
          <a:p>
            <a:pPr lvl="1"/>
            <a:r>
              <a:rPr lang="nb-NO" sz="1400" dirty="0"/>
              <a:t>Lettere og mer oversiktlig tilgang på dokumenter</a:t>
            </a:r>
          </a:p>
          <a:p>
            <a:pPr lvl="1"/>
            <a:r>
              <a:rPr lang="nb-NO" sz="1400" dirty="0"/>
              <a:t>Nyhetsbrev og nyheter fra NfN og medlemmene</a:t>
            </a:r>
          </a:p>
          <a:p>
            <a:pPr lvl="1"/>
            <a:r>
              <a:rPr lang="nb-NO" sz="1400" dirty="0" err="1"/>
              <a:t>Feeds</a:t>
            </a:r>
            <a:r>
              <a:rPr lang="nb-NO" sz="1400" dirty="0"/>
              <a:t> fra sentrale bransjesider</a:t>
            </a:r>
          </a:p>
          <a:p>
            <a:pPr lvl="1"/>
            <a:r>
              <a:rPr lang="nb-NO" sz="1400" dirty="0"/>
              <a:t>Log-in styrer tilgang</a:t>
            </a:r>
            <a:br>
              <a:rPr lang="nb-NO" sz="1200" dirty="0"/>
            </a:br>
            <a:endParaRPr lang="nb-NO" sz="1200" dirty="0"/>
          </a:p>
          <a:p>
            <a:r>
              <a:rPr lang="nb-NO" sz="1400" b="1" dirty="0"/>
              <a:t>Fase 2 </a:t>
            </a:r>
            <a:r>
              <a:rPr lang="nb-NO" sz="1400" dirty="0"/>
              <a:t>er videreutvikling og skal ivareta nye behov etter eventuelle nye vedtekter og medlemsgrupper:</a:t>
            </a:r>
          </a:p>
          <a:p>
            <a:pPr lvl="1"/>
            <a:r>
              <a:rPr lang="nb-NO" sz="1400" dirty="0"/>
              <a:t>Automatisert funksjon for innlegging av nyheter, artikler etc.</a:t>
            </a:r>
          </a:p>
          <a:p>
            <a:pPr lvl="1"/>
            <a:r>
              <a:rPr lang="nb-NO" sz="1400" dirty="0"/>
              <a:t>Opprette forum. Brukere kan kommentere og diskutere.</a:t>
            </a:r>
          </a:p>
          <a:p>
            <a:pPr lvl="1"/>
            <a:r>
              <a:rPr lang="nb-NO" sz="1400" dirty="0"/>
              <a:t>Brukere kan styre egne sider (som i LinkedIn)</a:t>
            </a:r>
          </a:p>
          <a:p>
            <a:pPr lvl="1"/>
            <a:r>
              <a:rPr lang="nb-NO" sz="1400" dirty="0"/>
              <a:t>Full integrasjon av Google/</a:t>
            </a:r>
            <a:r>
              <a:rPr lang="en-GB" sz="1400" dirty="0"/>
              <a:t>Outlook</a:t>
            </a:r>
            <a:r>
              <a:rPr lang="nb-NO" sz="1400" dirty="0"/>
              <a:t> kalender</a:t>
            </a:r>
          </a:p>
          <a:p>
            <a:pPr lvl="1"/>
            <a:r>
              <a:rPr lang="nb-NO" sz="1400" dirty="0"/>
              <a:t>Knytning mot Facebook og </a:t>
            </a:r>
            <a:r>
              <a:rPr lang="nb-NO" sz="1400" dirty="0" err="1"/>
              <a:t>LinkedIn</a:t>
            </a:r>
            <a:endParaRPr lang="nb-NO" sz="1400" dirty="0"/>
          </a:p>
          <a:p>
            <a:pPr lvl="1"/>
            <a:r>
              <a:rPr lang="nb-NO" sz="1400" dirty="0"/>
              <a:t>Log-in styrer tilgang</a:t>
            </a:r>
          </a:p>
          <a:p>
            <a:pPr marL="0" indent="0">
              <a:buNone/>
            </a:pPr>
            <a:br>
              <a:rPr lang="nb-NO" sz="1400" dirty="0"/>
            </a:br>
            <a:endParaRPr lang="nb-NO" sz="14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258839-B873-42EB-AA51-500A805C3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5825" y="6716216"/>
            <a:ext cx="1450975" cy="457200"/>
          </a:xfrm>
        </p:spPr>
        <p:txBody>
          <a:bodyPr/>
          <a:lstStyle/>
          <a:p>
            <a:pPr>
              <a:defRPr/>
            </a:pPr>
            <a:fld id="{247B0619-9F6E-41AA-AAFB-FC9846E027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B6A236A-888A-44F8-8C47-C4285748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867935"/>
            <a:ext cx="376735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AD8700A-CAE0-4237-A35C-2ABF5542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9964">
            <a:off x="6635584" y="4401350"/>
            <a:ext cx="3814899" cy="2586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62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07E92CB-855E-4C09-A7B6-9354BC19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6889">
            <a:off x="3689192" y="208057"/>
            <a:ext cx="6105166" cy="3440884"/>
          </a:xfrm>
          <a:prstGeom prst="rect">
            <a:avLst/>
          </a:prstGeom>
        </p:spPr>
      </p:pic>
      <p:sp>
        <p:nvSpPr>
          <p:cNvPr id="6" name="Plassholder for bunntekst 3">
            <a:extLst>
              <a:ext uri="{FF2B5EF4-FFF2-40B4-BE49-F238E27FC236}">
                <a16:creationId xmlns:a16="http://schemas.microsoft.com/office/drawing/2014/main" id="{5004A76F-EB4A-4555-8F11-E69054181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195513" y="6248400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b-NO" dirty="0"/>
              <a:t>NfN - NORSK NETTVERK FOR NÆRINGSEIENDOM</a:t>
            </a:r>
            <a:r>
              <a:rPr lang="nb-NO" b="0" dirty="0"/>
              <a:t> </a:t>
            </a:r>
            <a:r>
              <a:rPr lang="nb-NO" dirty="0"/>
              <a:t>Norwegian Real Estate &amp; Facility Management Network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982D5B-CC07-4510-8533-724008FF9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0D452-A239-4758-A610-B6E8E5198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A3CDE1-4266-4DF5-9FF8-B218383A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33" y="3267224"/>
            <a:ext cx="4219338" cy="3546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825774A-E408-41DC-8A80-A0C8EE50C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92" y="23614"/>
            <a:ext cx="5457825" cy="681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A593195-1E27-4CE2-A5A8-E7D0F584DC66}"/>
              </a:ext>
            </a:extLst>
          </p:cNvPr>
          <p:cNvSpPr txBox="1"/>
          <p:nvPr/>
        </p:nvSpPr>
        <p:spPr>
          <a:xfrm>
            <a:off x="539552" y="3501008"/>
            <a:ext cx="7835799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Ny hjemmeside er under utvikling. Forventes ferdigstilt i </a:t>
            </a:r>
          </a:p>
          <a:p>
            <a:r>
              <a:rPr lang="nb-NO" sz="2400" dirty="0"/>
              <a:t>første versjon i løpet av q2/2020.</a:t>
            </a:r>
          </a:p>
        </p:txBody>
      </p:sp>
    </p:spTree>
    <p:extLst>
      <p:ext uri="{BB962C8B-B14F-4D97-AF65-F5344CB8AC3E}">
        <p14:creationId xmlns:p14="http://schemas.microsoft.com/office/powerpoint/2010/main" val="2127467497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endefinert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gendefinert utforming">
  <a:themeElements>
    <a:clrScheme name="1_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gendefinert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psler">
  <a:themeElements>
    <a:clrScheme name="Kaps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ksel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A8FFC8"/>
      </a:accent1>
      <a:accent2>
        <a:srgbClr val="9999CC"/>
      </a:accent2>
      <a:accent3>
        <a:srgbClr val="FFFFFF"/>
      </a:accent3>
      <a:accent4>
        <a:srgbClr val="FAAC00"/>
      </a:accent4>
      <a:accent5>
        <a:srgbClr val="FFF29F"/>
      </a:accent5>
      <a:accent6>
        <a:srgbClr val="B97FB6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9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0000FF"/>
      </a:accent3>
      <a:accent4>
        <a:srgbClr val="8B8A8D"/>
      </a:accent4>
      <a:accent5>
        <a:srgbClr val="C9C7C7"/>
      </a:accent5>
      <a:accent6>
        <a:srgbClr val="E6E4E3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319</Words>
  <Application>Microsoft Office PowerPoint</Application>
  <PresentationFormat>Skjermfremvisning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Egendefinert utforming</vt:lpstr>
      <vt:lpstr>1_Egendefinert utforming</vt:lpstr>
      <vt:lpstr>Kapsler</vt:lpstr>
      <vt:lpstr>Piksel</vt:lpstr>
      <vt:lpstr>16_9_Nordea</vt:lpstr>
      <vt:lpstr>NfN – Norsk nettverk for Næringseiendom  Norwegian Real Estate and Facility Management Network </vt:lpstr>
      <vt:lpstr>Bakgrunn (nfn-fm.no) </vt:lpstr>
      <vt:lpstr>Ny hjemmeside (nfn-fm.no)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NfN – Norsk nettverk for Næringseiendom  Norwegian Real Estate and Facility Management Network</dc:title>
  <dc:creator>Henning Verløy</dc:creator>
  <cp:lastModifiedBy>Henning Verløy</cp:lastModifiedBy>
  <cp:revision>115</cp:revision>
  <dcterms:created xsi:type="dcterms:W3CDTF">2020-01-05T19:53:32Z</dcterms:created>
  <dcterms:modified xsi:type="dcterms:W3CDTF">2020-04-18T20:33:57Z</dcterms:modified>
</cp:coreProperties>
</file>