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1" r:id="rId2"/>
    <p:sldId id="279" r:id="rId3"/>
    <p:sldId id="280" r:id="rId4"/>
    <p:sldId id="282" r:id="rId5"/>
    <p:sldId id="284" r:id="rId6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C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415" autoAdjust="0"/>
  </p:normalViewPr>
  <p:slideViewPr>
    <p:cSldViewPr snapToGrid="0" snapToObjects="1">
      <p:cViewPr varScale="1">
        <p:scale>
          <a:sx n="162" d="100"/>
          <a:sy n="162" d="100"/>
        </p:scale>
        <p:origin x="144" y="3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3" d="100"/>
        <a:sy n="25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F29A5-D82A-404C-AAD7-BB0F67680136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48685-5728-6A48-8D09-CD26155E2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04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21650DC-0AE6-4360-ABDE-560F025F1C43}" type="datetime1">
              <a:rPr lang="en-US"/>
              <a:pPr/>
              <a:t>8/21/2017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202E1E2-55EE-4BB1-A4DB-B6DE613DBC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133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90073" y="2456027"/>
            <a:ext cx="4894942" cy="1222511"/>
          </a:xfrm>
        </p:spPr>
        <p:txBody>
          <a:bodyPr anchor="t" anchorCtr="0"/>
          <a:lstStyle>
            <a:lvl1pPr>
              <a:defRPr sz="2800"/>
            </a:lvl1pPr>
            <a:lvl2pPr marL="0" indent="0">
              <a:buNone/>
              <a:defRPr/>
            </a:lvl2pPr>
          </a:lstStyle>
          <a:p>
            <a:pPr lvl="0"/>
            <a:r>
              <a:rPr lang="en-GB" dirty="0"/>
              <a:t>Click to edit Master title styles</a:t>
            </a:r>
          </a:p>
          <a:p>
            <a:pPr lvl="1"/>
            <a:r>
              <a:rPr lang="en-GB" dirty="0"/>
              <a:t>Second level</a:t>
            </a:r>
          </a:p>
        </p:txBody>
      </p:sp>
      <p:pic>
        <p:nvPicPr>
          <p:cNvPr id="5" name="Picture 10" descr="TEL_h_pos_3D_4cp_25mm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861" y="4641898"/>
            <a:ext cx="853518" cy="41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19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1819" y="263706"/>
            <a:ext cx="8224982" cy="857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61820" y="1257878"/>
            <a:ext cx="8224981" cy="3152486"/>
          </a:xfrm>
        </p:spPr>
        <p:txBody>
          <a:bodyPr/>
          <a:lstStyle>
            <a:lvl1pPr marL="180000" indent="-180000">
              <a:buSzPct val="140000"/>
              <a:buFont typeface="Arial"/>
              <a:buChar char="•"/>
              <a:defRPr baseline="0">
                <a:solidFill>
                  <a:srgbClr val="000000"/>
                </a:solidFill>
              </a:defRPr>
            </a:lvl1pPr>
            <a:lvl2pPr>
              <a:buFont typeface="Arial"/>
              <a:buChar char="•"/>
              <a:defRPr>
                <a:solidFill>
                  <a:srgbClr val="000000"/>
                </a:solidFill>
              </a:defRPr>
            </a:lvl2pPr>
            <a:lvl3pPr marL="540000" indent="-180000">
              <a:spcBef>
                <a:spcPts val="600"/>
              </a:spcBef>
              <a:buSzPct val="90000"/>
              <a:buFont typeface="Lucida Grande"/>
              <a:buChar char="–"/>
              <a:defRPr>
                <a:solidFill>
                  <a:srgbClr val="000000"/>
                </a:solidFill>
              </a:defRPr>
            </a:lvl3pPr>
            <a:lvl4pPr marL="720000" indent="-180000">
              <a:buFont typeface="+mj-lt"/>
              <a:buAutoNum type="arabicPeriod"/>
              <a:defRPr>
                <a:solidFill>
                  <a:srgbClr val="000000"/>
                </a:solidFill>
              </a:defRPr>
            </a:lvl4pPr>
            <a:lvl5pPr marL="900000" indent="-180000">
              <a:buFont typeface="+mj-lt"/>
              <a:buAutoNum type="alphaLcPeriod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915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1819" y="263706"/>
            <a:ext cx="8224982" cy="857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61820" y="1257878"/>
            <a:ext cx="4017817" cy="3152486"/>
          </a:xfrm>
        </p:spPr>
        <p:txBody>
          <a:bodyPr/>
          <a:lstStyle>
            <a:lvl1pPr marL="180000" indent="-180000">
              <a:buSzPct val="140000"/>
              <a:buFont typeface="Arial"/>
              <a:buChar char="•"/>
              <a:defRPr baseline="0">
                <a:solidFill>
                  <a:srgbClr val="000000"/>
                </a:solidFill>
              </a:defRPr>
            </a:lvl1pPr>
            <a:lvl2pPr>
              <a:buFont typeface="Arial"/>
              <a:buChar char="•"/>
              <a:defRPr>
                <a:solidFill>
                  <a:srgbClr val="000000"/>
                </a:solidFill>
              </a:defRPr>
            </a:lvl2pPr>
            <a:lvl3pPr marL="540000" indent="-180000">
              <a:spcBef>
                <a:spcPts val="600"/>
              </a:spcBef>
              <a:buSzPct val="90000"/>
              <a:buFont typeface="Lucida Grande"/>
              <a:buChar char="–"/>
              <a:defRPr>
                <a:solidFill>
                  <a:srgbClr val="000000"/>
                </a:solidFill>
              </a:defRPr>
            </a:lvl3pPr>
            <a:lvl4pPr marL="720000" indent="-180000">
              <a:buFont typeface="+mj-lt"/>
              <a:buAutoNum type="arabicPeriod"/>
              <a:defRPr>
                <a:solidFill>
                  <a:srgbClr val="000000"/>
                </a:solidFill>
              </a:defRPr>
            </a:lvl4pPr>
            <a:lvl5pPr marL="900000" indent="-180000">
              <a:buFont typeface="+mj-lt"/>
              <a:buAutoNum type="alphaLcPeriod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7"/>
          </p:nvPr>
        </p:nvSpPr>
        <p:spPr>
          <a:xfrm>
            <a:off x="4668985" y="1257878"/>
            <a:ext cx="4017817" cy="3152486"/>
          </a:xfrm>
        </p:spPr>
        <p:txBody>
          <a:bodyPr/>
          <a:lstStyle>
            <a:lvl1pPr marL="180000" indent="-180000">
              <a:buSzPct val="140000"/>
              <a:buFont typeface="Arial"/>
              <a:buChar char="•"/>
              <a:defRPr baseline="0">
                <a:solidFill>
                  <a:srgbClr val="000000"/>
                </a:solidFill>
              </a:defRPr>
            </a:lvl1pPr>
            <a:lvl2pPr>
              <a:buFont typeface="Arial"/>
              <a:buChar char="•"/>
              <a:defRPr>
                <a:solidFill>
                  <a:srgbClr val="000000"/>
                </a:solidFill>
              </a:defRPr>
            </a:lvl2pPr>
            <a:lvl3pPr marL="540000" indent="-180000">
              <a:spcBef>
                <a:spcPts val="600"/>
              </a:spcBef>
              <a:buSzPct val="90000"/>
              <a:buFont typeface="Lucida Grande"/>
              <a:buChar char="–"/>
              <a:defRPr>
                <a:solidFill>
                  <a:srgbClr val="000000"/>
                </a:solidFill>
              </a:defRPr>
            </a:lvl3pPr>
            <a:lvl4pPr marL="720000" indent="-180000">
              <a:buFont typeface="+mj-lt"/>
              <a:buAutoNum type="arabicPeriod"/>
              <a:defRPr>
                <a:solidFill>
                  <a:srgbClr val="000000"/>
                </a:solidFill>
              </a:defRPr>
            </a:lvl4pPr>
            <a:lvl5pPr marL="900000" indent="-180000">
              <a:buFont typeface="+mj-lt"/>
              <a:buAutoNum type="alphaLcPeriod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8077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806941" y="4623109"/>
            <a:ext cx="528045" cy="478574"/>
          </a:xfrm>
          <a:prstGeom prst="rect">
            <a:avLst/>
          </a:prstGeom>
        </p:spPr>
        <p:txBody>
          <a:bodyPr anchor="ctr"/>
          <a:lstStyle>
            <a:lvl1pPr>
              <a:defRPr sz="1050"/>
            </a:lvl1pPr>
          </a:lstStyle>
          <a:p>
            <a:fld id="{951209C0-16A0-4EF5-9D95-2BE545C9FF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241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9119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3083052"/>
            <a:ext cx="9144000" cy="2060448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30428" y="205979"/>
            <a:ext cx="788828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0428" y="1200151"/>
            <a:ext cx="7888287" cy="3007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Here is the Master content when you would go into the first line of text and the sentence is long enough to spill into the second line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pic>
        <p:nvPicPr>
          <p:cNvPr id="8" name="Picture 10" descr="TEL_h_pos_3D_4cp_25m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861" y="4641898"/>
            <a:ext cx="853518" cy="4169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9" r:id="rId2"/>
    <p:sldLayoutId id="2147483762" r:id="rId3"/>
    <p:sldLayoutId id="2147483771" r:id="rId4"/>
    <p:sldLayoutId id="2147483763" r:id="rId5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000000"/>
          </a:solidFill>
          <a:latin typeface="Arial"/>
          <a:ea typeface="ＭＳ Ｐゴシック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ＭＳ Ｐゴシック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ＭＳ Ｐゴシック" charset="-128"/>
        </a:defRPr>
      </a:lvl9pPr>
    </p:titleStyle>
    <p:bodyStyle>
      <a:lvl1pPr marL="73025" indent="-73025" algn="l" defTabSz="457200" rtl="0" eaLnBrk="1" fontAlgn="base" hangingPunct="1">
        <a:spcBef>
          <a:spcPts val="600"/>
        </a:spcBef>
        <a:spcAft>
          <a:spcPct val="0"/>
        </a:spcAft>
        <a:buSzPct val="120000"/>
        <a:buFont typeface="Arial" pitchFamily="34" charset="0"/>
        <a:defRPr kern="1200">
          <a:solidFill>
            <a:srgbClr val="000000"/>
          </a:solidFill>
          <a:latin typeface="Arial"/>
          <a:ea typeface="ＭＳ Ｐゴシック" charset="-128"/>
          <a:cs typeface="Arial"/>
        </a:defRPr>
      </a:lvl1pPr>
      <a:lvl2pPr marL="358775" indent="-179388" algn="l" defTabSz="457200" rtl="0" eaLnBrk="1" fontAlgn="base" hangingPunct="1">
        <a:spcBef>
          <a:spcPct val="20000"/>
        </a:spcBef>
        <a:spcAft>
          <a:spcPct val="0"/>
        </a:spcAft>
        <a:buSzPct val="140000"/>
        <a:buFont typeface="Arial" pitchFamily="34" charset="0"/>
        <a:buChar char="•"/>
        <a:defRPr kern="1200">
          <a:solidFill>
            <a:srgbClr val="000000"/>
          </a:solidFill>
          <a:latin typeface="Arial"/>
          <a:ea typeface="ＭＳ Ｐゴシック" charset="-128"/>
          <a:cs typeface="Arial"/>
        </a:defRPr>
      </a:lvl2pPr>
      <a:lvl3pPr marL="539750" indent="-179388" algn="l" defTabSz="457200" rtl="0" eaLnBrk="1" fontAlgn="base" hangingPunct="1">
        <a:spcBef>
          <a:spcPct val="20000"/>
        </a:spcBef>
        <a:spcAft>
          <a:spcPct val="0"/>
        </a:spcAft>
        <a:buSzPct val="100000"/>
        <a:buFont typeface="Lucida Grande" pitchFamily="-84" charset="0"/>
        <a:buChar char="–"/>
        <a:defRPr sz="1600" kern="1200">
          <a:solidFill>
            <a:srgbClr val="000000"/>
          </a:solidFill>
          <a:latin typeface="Arial"/>
          <a:ea typeface="ＭＳ Ｐゴシック" charset="-128"/>
          <a:cs typeface="Arial"/>
        </a:defRPr>
      </a:lvl3pPr>
      <a:lvl4pPr marL="719138" indent="-179388" algn="l" defTabSz="457200" rtl="0" eaLnBrk="1" fontAlgn="base" hangingPunct="1">
        <a:spcBef>
          <a:spcPts val="600"/>
        </a:spcBef>
        <a:spcAft>
          <a:spcPct val="0"/>
        </a:spcAft>
        <a:buFont typeface="Calibri" pitchFamily="34" charset="0"/>
        <a:buAutoNum type="arabicPeriod"/>
        <a:defRPr sz="1400" kern="1200">
          <a:solidFill>
            <a:srgbClr val="000000"/>
          </a:solidFill>
          <a:latin typeface="Arial"/>
          <a:ea typeface="ＭＳ Ｐゴシック" charset="-128"/>
          <a:cs typeface="Arial"/>
        </a:defRPr>
      </a:lvl4pPr>
      <a:lvl5pPr marL="898525" indent="-179388" algn="l" defTabSz="457200" rtl="0" eaLnBrk="1" fontAlgn="base" hangingPunct="1">
        <a:spcBef>
          <a:spcPct val="20000"/>
        </a:spcBef>
        <a:spcAft>
          <a:spcPct val="0"/>
        </a:spcAft>
        <a:buFont typeface="Calibri" pitchFamily="34" charset="0"/>
        <a:buAutoNum type="alphaLcPeriod"/>
        <a:defRPr sz="12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0073" y="2456027"/>
            <a:ext cx="8573174" cy="1222511"/>
          </a:xfrm>
        </p:spPr>
        <p:txBody>
          <a:bodyPr/>
          <a:lstStyle/>
          <a:p>
            <a:endParaRPr lang="en-GB" sz="2000" dirty="0"/>
          </a:p>
          <a:p>
            <a:r>
              <a:rPr lang="en-GB" sz="2000" dirty="0"/>
              <a:t>Roy Johansen</a:t>
            </a:r>
          </a:p>
          <a:p>
            <a:r>
              <a:rPr lang="en-GB" sz="1200" b="1" dirty="0"/>
              <a:t>Head of Smart buildings</a:t>
            </a:r>
          </a:p>
          <a:p>
            <a:endParaRPr lang="en-GB" sz="1200" b="1" dirty="0"/>
          </a:p>
          <a:p>
            <a:r>
              <a:rPr lang="en-GB" sz="1600" dirty="0"/>
              <a:t>													</a:t>
            </a:r>
            <a:r>
              <a:rPr lang="en-GB" sz="1600" dirty="0" err="1"/>
              <a:t>Fornebu</a:t>
            </a:r>
            <a:r>
              <a:rPr lang="en-GB" sz="1600" dirty="0"/>
              <a:t> 21 august 2017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5477" y="662322"/>
            <a:ext cx="4145769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chemeClr val="bg1"/>
                </a:solidFill>
              </a:rPr>
              <a:t>Telenor Smart Digital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648" y="1229409"/>
            <a:ext cx="4572547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b-NO" sz="2000" dirty="0">
                <a:solidFill>
                  <a:schemeClr val="accent1"/>
                </a:solidFill>
              </a:rPr>
              <a:t>Styringsgruppemøte </a:t>
            </a:r>
            <a:r>
              <a:rPr lang="nb-NO" sz="2000" dirty="0" err="1">
                <a:solidFill>
                  <a:schemeClr val="accent1"/>
                </a:solidFill>
              </a:rPr>
              <a:t>NfN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694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Smarte Bygg status</a:t>
            </a:r>
          </a:p>
          <a:p>
            <a:r>
              <a:rPr lang="nb-NO" dirty="0" err="1"/>
              <a:t>NfN</a:t>
            </a:r>
            <a:r>
              <a:rPr lang="nb-NO" dirty="0"/>
              <a:t> status</a:t>
            </a:r>
          </a:p>
        </p:txBody>
      </p:sp>
    </p:spTree>
    <p:extLst>
      <p:ext uri="{BB962C8B-B14F-4D97-AF65-F5344CB8AC3E}">
        <p14:creationId xmlns:p14="http://schemas.microsoft.com/office/powerpoint/2010/main" val="3173392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Smarte Bygg</a:t>
            </a:r>
            <a:br>
              <a:rPr lang="nb-NO" dirty="0"/>
            </a:br>
            <a:r>
              <a:rPr lang="nb-NO" sz="1800" dirty="0">
                <a:solidFill>
                  <a:schemeClr val="bg2">
                    <a:lumMod val="50000"/>
                  </a:schemeClr>
                </a:solidFill>
              </a:rPr>
              <a:t>Status 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629431"/>
              </p:ext>
            </p:extLst>
          </p:nvPr>
        </p:nvGraphicFramePr>
        <p:xfrm>
          <a:off x="461817" y="1116733"/>
          <a:ext cx="8224984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2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7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33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sz="1600" dirty="0"/>
                        <a:t>Løsninger</a:t>
                      </a:r>
                      <a:r>
                        <a:rPr lang="nb-NO" sz="1600" baseline="0" dirty="0"/>
                        <a:t> samarbeid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Markedspartnere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Annet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Kunder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117">
                <a:tc>
                  <a:txBody>
                    <a:bodyPr/>
                    <a:lstStyle/>
                    <a:p>
                      <a:r>
                        <a:rPr lang="nb-NO" sz="1200" dirty="0" err="1"/>
                        <a:t>Yanzi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FM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Høyskoler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10+ piloter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892">
                <a:tc>
                  <a:txBody>
                    <a:bodyPr/>
                    <a:lstStyle/>
                    <a:p>
                      <a:r>
                        <a:rPr lang="nb-NO" sz="1200" dirty="0"/>
                        <a:t>Pythagoras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Entreprenør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dirty="0" err="1"/>
                        <a:t>Arendalsuka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RFQ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b-NO" sz="1200" dirty="0" err="1"/>
                        <a:t>Disruptive</a:t>
                      </a:r>
                      <a:r>
                        <a:rPr lang="nb-NO" sz="1200" dirty="0"/>
                        <a:t> 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Transport &amp; logistikk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OIW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Offentlige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b-NO" sz="1200" dirty="0" err="1"/>
                        <a:t>Acando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Eiendom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Nordic Edge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b-NO" sz="1200" dirty="0" err="1"/>
                        <a:t>Apps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b-NO" sz="1200" dirty="0"/>
                        <a:t>Nordic</a:t>
                      </a:r>
                      <a:r>
                        <a:rPr lang="nb-NO" sz="1200" baseline="0" dirty="0"/>
                        <a:t> Drinks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700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dirty="0" err="1"/>
                        <a:t>Navvis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7749">
                <a:tc>
                  <a:txBody>
                    <a:bodyPr/>
                    <a:lstStyle/>
                    <a:p>
                      <a:r>
                        <a:rPr lang="nb-NO" sz="1200" dirty="0" err="1"/>
                        <a:t>AskCody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7749">
                <a:tc>
                  <a:txBody>
                    <a:bodyPr/>
                    <a:lstStyle/>
                    <a:p>
                      <a:r>
                        <a:rPr lang="nb-NO" sz="1200" dirty="0"/>
                        <a:t>+++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773" y="2268626"/>
            <a:ext cx="456620" cy="3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167" y="1994723"/>
            <a:ext cx="5286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487" y="1792303"/>
            <a:ext cx="603267" cy="17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936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Smarte Bygg</a:t>
            </a:r>
            <a:br>
              <a:rPr lang="nb-NO" dirty="0"/>
            </a:br>
            <a:r>
              <a:rPr lang="nb-NO" sz="1800" dirty="0">
                <a:solidFill>
                  <a:schemeClr val="bg2">
                    <a:lumMod val="50000"/>
                  </a:schemeClr>
                </a:solidFill>
              </a:rPr>
              <a:t>Status – Løsninger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1820" y="1257878"/>
            <a:ext cx="8224981" cy="3152486"/>
          </a:xfrm>
        </p:spPr>
        <p:txBody>
          <a:bodyPr/>
          <a:lstStyle/>
          <a:p>
            <a:r>
              <a:rPr lang="nb-NO" dirty="0"/>
              <a:t>Pilot er satt opp på FBU++</a:t>
            </a:r>
          </a:p>
          <a:p>
            <a:r>
              <a:rPr lang="nb-NO" dirty="0" err="1"/>
              <a:t>IoT</a:t>
            </a:r>
            <a:r>
              <a:rPr lang="nb-NO" dirty="0"/>
              <a:t> HUB</a:t>
            </a:r>
          </a:p>
          <a:p>
            <a:r>
              <a:rPr lang="nb-NO" dirty="0" err="1"/>
              <a:t>Use</a:t>
            </a:r>
            <a:r>
              <a:rPr lang="nb-NO" dirty="0"/>
              <a:t> Cases – </a:t>
            </a:r>
            <a:r>
              <a:rPr lang="nb-NO" dirty="0" err="1"/>
              <a:t>ca</a:t>
            </a:r>
            <a:r>
              <a:rPr lang="nb-NO" dirty="0"/>
              <a:t> 20 er ferdigstilt (DNB)</a:t>
            </a:r>
          </a:p>
          <a:p>
            <a:endParaRPr lang="nb-NO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289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NfN</a:t>
            </a:r>
            <a:r>
              <a:rPr lang="nb-NO" dirty="0"/>
              <a:t> </a:t>
            </a:r>
            <a:br>
              <a:rPr lang="nb-NO" dirty="0"/>
            </a:br>
            <a:r>
              <a:rPr lang="nb-NO" sz="1800" dirty="0">
                <a:solidFill>
                  <a:schemeClr val="bg2">
                    <a:lumMod val="50000"/>
                  </a:schemeClr>
                </a:solidFill>
              </a:rPr>
              <a:t>Status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1820" y="1257878"/>
            <a:ext cx="8224981" cy="3152486"/>
          </a:xfrm>
        </p:spPr>
        <p:txBody>
          <a:bodyPr/>
          <a:lstStyle/>
          <a:p>
            <a:r>
              <a:rPr lang="nb-NO" dirty="0"/>
              <a:t>DNB</a:t>
            </a:r>
          </a:p>
          <a:p>
            <a:r>
              <a:rPr lang="nb-NO" dirty="0"/>
              <a:t>Sykehuset Østfold</a:t>
            </a:r>
          </a:p>
          <a:p>
            <a:r>
              <a:rPr lang="nb-NO" dirty="0"/>
              <a:t>Norges Bank</a:t>
            </a:r>
          </a:p>
          <a:p>
            <a:r>
              <a:rPr lang="nb-NO" dirty="0"/>
              <a:t>Statens vegvesen</a:t>
            </a:r>
          </a:p>
          <a:p>
            <a:r>
              <a:rPr lang="nb-NO" dirty="0"/>
              <a:t>Statoil</a:t>
            </a:r>
          </a:p>
          <a:p>
            <a:endParaRPr lang="nb-NO" dirty="0"/>
          </a:p>
          <a:p>
            <a:endParaRPr lang="nb-NO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832270"/>
      </p:ext>
    </p:extLst>
  </p:cSld>
  <p:clrMapOvr>
    <a:masterClrMapping/>
  </p:clrMapOvr>
</p:sld>
</file>

<file path=ppt/theme/theme1.xml><?xml version="1.0" encoding="utf-8"?>
<a:theme xmlns:a="http://schemas.openxmlformats.org/drawingml/2006/main" name="PPT-template_telenor_creative_BLUE_16-9">
  <a:themeElements>
    <a:clrScheme name="Custom 1">
      <a:dk1>
        <a:srgbClr val="000000"/>
      </a:dk1>
      <a:lt1>
        <a:srgbClr val="FFFFFF"/>
      </a:lt1>
      <a:dk2>
        <a:srgbClr val="365FAA"/>
      </a:dk2>
      <a:lt2>
        <a:srgbClr val="E0D6B5"/>
      </a:lt2>
      <a:accent1>
        <a:srgbClr val="00ACE7"/>
      </a:accent1>
      <a:accent2>
        <a:srgbClr val="D95900"/>
      </a:accent2>
      <a:accent3>
        <a:srgbClr val="A10082"/>
      </a:accent3>
      <a:accent4>
        <a:srgbClr val="C9DB03"/>
      </a:accent4>
      <a:accent5>
        <a:srgbClr val="7D8F29"/>
      </a:accent5>
      <a:accent6>
        <a:srgbClr val="F7DB17"/>
      </a:accent6>
      <a:hlink>
        <a:srgbClr val="BA9E66"/>
      </a:hlink>
      <a:folHlink>
        <a:srgbClr val="8C8F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PPT-template_telenor_16-9-format_Digital frokost</Template>
  <TotalTime>332</TotalTime>
  <Words>81</Words>
  <Application>Microsoft Office PowerPoint</Application>
  <PresentationFormat>On-screen Show (16:9)</PresentationFormat>
  <Paragraphs>46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ＭＳ Ｐゴシック</vt:lpstr>
      <vt:lpstr>Arial</vt:lpstr>
      <vt:lpstr>Calibri</vt:lpstr>
      <vt:lpstr>Lucida Grande</vt:lpstr>
      <vt:lpstr>PPT-template_telenor_creative_BLUE_16-9</vt:lpstr>
      <vt:lpstr>PowerPoint Presentation</vt:lpstr>
      <vt:lpstr>Agenda</vt:lpstr>
      <vt:lpstr>Smarte Bygg Status </vt:lpstr>
      <vt:lpstr>Smarte Bygg Status – Løsninger</vt:lpstr>
      <vt:lpstr>NfN  Status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Vidar</dc:creator>
  <cp:lastModifiedBy>Olav Egil Sæbøe</cp:lastModifiedBy>
  <cp:revision>64</cp:revision>
  <dcterms:created xsi:type="dcterms:W3CDTF">2017-04-24T08:35:43Z</dcterms:created>
  <dcterms:modified xsi:type="dcterms:W3CDTF">2017-08-21T06:39:52Z</dcterms:modified>
</cp:coreProperties>
</file>