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5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9DA49-40F5-4F2D-8D7A-455FFCDA32B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F841B7D-6559-4B18-B397-B9C369854311}">
      <dgm:prSet phldrT="[Tekst]"/>
      <dgm:spPr/>
      <dgm:t>
        <a:bodyPr/>
        <a:lstStyle/>
        <a:p>
          <a:r>
            <a:rPr lang="en-US" dirty="0" err="1" smtClean="0"/>
            <a:t>Kvalitetssikring</a:t>
          </a:r>
          <a:endParaRPr lang="nb-NO" dirty="0"/>
        </a:p>
      </dgm:t>
    </dgm:pt>
    <dgm:pt modelId="{CA402C4C-BB64-4BBF-88C5-F9ABFDC0B4D5}" type="parTrans" cxnId="{8530C739-FD56-4E5D-95FB-14087FCAD039}">
      <dgm:prSet/>
      <dgm:spPr/>
      <dgm:t>
        <a:bodyPr/>
        <a:lstStyle/>
        <a:p>
          <a:endParaRPr lang="nb-NO"/>
        </a:p>
      </dgm:t>
    </dgm:pt>
    <dgm:pt modelId="{562244DD-C3A5-4378-8805-C9A69EA46621}" type="sibTrans" cxnId="{8530C739-FD56-4E5D-95FB-14087FCAD039}">
      <dgm:prSet/>
      <dgm:spPr/>
      <dgm:t>
        <a:bodyPr/>
        <a:lstStyle/>
        <a:p>
          <a:endParaRPr lang="nb-NO"/>
        </a:p>
      </dgm:t>
    </dgm:pt>
    <dgm:pt modelId="{C33C5ADB-1721-4F66-AA53-FDAF52F0D362}">
      <dgm:prSet phldrT="[Tekst]"/>
      <dgm:spPr/>
      <dgm:t>
        <a:bodyPr/>
        <a:lstStyle/>
        <a:p>
          <a:r>
            <a:rPr lang="en-US" dirty="0" smtClean="0"/>
            <a:t>Rapport</a:t>
          </a:r>
          <a:endParaRPr lang="nb-NO" dirty="0"/>
        </a:p>
      </dgm:t>
    </dgm:pt>
    <dgm:pt modelId="{F21AF388-4E9C-4EF8-AAE3-DF5E40BFDCA8}" type="parTrans" cxnId="{F9A0C665-0898-4CD2-84D8-AB69DF0F28E2}">
      <dgm:prSet/>
      <dgm:spPr/>
      <dgm:t>
        <a:bodyPr/>
        <a:lstStyle/>
        <a:p>
          <a:endParaRPr lang="nb-NO"/>
        </a:p>
      </dgm:t>
    </dgm:pt>
    <dgm:pt modelId="{92E30CAF-2733-4A3F-98F6-69EF8693B55B}" type="sibTrans" cxnId="{F9A0C665-0898-4CD2-84D8-AB69DF0F28E2}">
      <dgm:prSet/>
      <dgm:spPr/>
      <dgm:t>
        <a:bodyPr/>
        <a:lstStyle/>
        <a:p>
          <a:endParaRPr lang="nb-NO"/>
        </a:p>
      </dgm:t>
    </dgm:pt>
    <dgm:pt modelId="{FA9CBA7D-03BA-45CB-A41F-A35E2E00AF86}">
      <dgm:prSet phldrT="[Tekst]"/>
      <dgm:spPr/>
      <dgm:t>
        <a:bodyPr/>
        <a:lstStyle/>
        <a:p>
          <a:r>
            <a:rPr lang="en-US" dirty="0" err="1" smtClean="0"/>
            <a:t>Utrulling</a:t>
          </a:r>
          <a:r>
            <a:rPr lang="en-US" dirty="0" smtClean="0"/>
            <a:t> </a:t>
          </a:r>
          <a:r>
            <a:rPr lang="en-US" dirty="0" err="1" smtClean="0"/>
            <a:t>av</a:t>
          </a:r>
          <a:r>
            <a:rPr lang="en-US" dirty="0" smtClean="0"/>
            <a:t> mal</a:t>
          </a:r>
          <a:endParaRPr lang="nb-NO" dirty="0"/>
        </a:p>
      </dgm:t>
    </dgm:pt>
    <dgm:pt modelId="{11CC8930-FE08-4FD8-AD82-344C83C960EB}" type="parTrans" cxnId="{A906B65F-771F-4E45-8F86-57C072CE260A}">
      <dgm:prSet/>
      <dgm:spPr/>
      <dgm:t>
        <a:bodyPr/>
        <a:lstStyle/>
        <a:p>
          <a:endParaRPr lang="nb-NO"/>
        </a:p>
      </dgm:t>
    </dgm:pt>
    <dgm:pt modelId="{EC410DCA-FF2A-491F-B132-CDF57966DAA5}" type="sibTrans" cxnId="{A906B65F-771F-4E45-8F86-57C072CE260A}">
      <dgm:prSet/>
      <dgm:spPr/>
      <dgm:t>
        <a:bodyPr/>
        <a:lstStyle/>
        <a:p>
          <a:endParaRPr lang="nb-NO"/>
        </a:p>
      </dgm:t>
    </dgm:pt>
    <dgm:pt modelId="{C876BEFC-30DB-4920-A743-997D421EE6C2}">
      <dgm:prSet phldrT="[Tekst]"/>
      <dgm:spPr/>
      <dgm:t>
        <a:bodyPr/>
        <a:lstStyle/>
        <a:p>
          <a:r>
            <a:rPr lang="en-US" dirty="0" err="1" smtClean="0"/>
            <a:t>Innsamling</a:t>
          </a:r>
          <a:r>
            <a:rPr lang="en-US" dirty="0" smtClean="0"/>
            <a:t> </a:t>
          </a:r>
          <a:r>
            <a:rPr lang="en-US" dirty="0" err="1" smtClean="0"/>
            <a:t>av</a:t>
          </a:r>
          <a:r>
            <a:rPr lang="en-US" dirty="0" smtClean="0"/>
            <a:t> </a:t>
          </a:r>
          <a:r>
            <a:rPr lang="en-US" dirty="0" err="1" smtClean="0"/>
            <a:t>nøkkeltall</a:t>
          </a:r>
          <a:endParaRPr lang="nb-NO" dirty="0"/>
        </a:p>
      </dgm:t>
    </dgm:pt>
    <dgm:pt modelId="{4DB035D5-C335-44F4-A01C-F301A05E0B27}" type="parTrans" cxnId="{4D55C49F-85D0-4179-97C9-72644FA7AD55}">
      <dgm:prSet/>
      <dgm:spPr/>
      <dgm:t>
        <a:bodyPr/>
        <a:lstStyle/>
        <a:p>
          <a:endParaRPr lang="nb-NO"/>
        </a:p>
      </dgm:t>
    </dgm:pt>
    <dgm:pt modelId="{45203142-913D-4F34-A54B-E003B3343486}" type="sibTrans" cxnId="{4D55C49F-85D0-4179-97C9-72644FA7AD55}">
      <dgm:prSet/>
      <dgm:spPr/>
      <dgm:t>
        <a:bodyPr/>
        <a:lstStyle/>
        <a:p>
          <a:endParaRPr lang="nb-NO"/>
        </a:p>
      </dgm:t>
    </dgm:pt>
    <dgm:pt modelId="{112B18AA-B383-4725-A3EB-B08DC466B18F}" type="pres">
      <dgm:prSet presAssocID="{9E39DA49-40F5-4F2D-8D7A-455FFCDA32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F474620-2C36-4699-8489-EE12B5F5793C}" type="pres">
      <dgm:prSet presAssocID="{C876BEFC-30DB-4920-A743-997D421EE6C2}" presName="dummy" presStyleCnt="0"/>
      <dgm:spPr/>
    </dgm:pt>
    <dgm:pt modelId="{190ABB0C-194B-4A40-8D3B-7863A1D81869}" type="pres">
      <dgm:prSet presAssocID="{C876BEFC-30DB-4920-A743-997D421EE6C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A432F22-C1F2-49E7-AAB9-806283AA4158}" type="pres">
      <dgm:prSet presAssocID="{45203142-913D-4F34-A54B-E003B3343486}" presName="sibTrans" presStyleLbl="node1" presStyleIdx="0" presStyleCnt="4"/>
      <dgm:spPr/>
      <dgm:t>
        <a:bodyPr/>
        <a:lstStyle/>
        <a:p>
          <a:endParaRPr lang="nb-NO"/>
        </a:p>
      </dgm:t>
    </dgm:pt>
    <dgm:pt modelId="{7EC5C7CA-C8EA-4023-BA34-DE88FAE103C7}" type="pres">
      <dgm:prSet presAssocID="{4F841B7D-6559-4B18-B397-B9C369854311}" presName="dummy" presStyleCnt="0"/>
      <dgm:spPr/>
    </dgm:pt>
    <dgm:pt modelId="{5CBBC88A-7653-46AB-8DB0-879A270966EE}" type="pres">
      <dgm:prSet presAssocID="{4F841B7D-6559-4B18-B397-B9C369854311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E8FED2C-3A85-48E5-8DA9-DB1F6CF14DF2}" type="pres">
      <dgm:prSet presAssocID="{562244DD-C3A5-4378-8805-C9A69EA46621}" presName="sibTrans" presStyleLbl="node1" presStyleIdx="1" presStyleCnt="4"/>
      <dgm:spPr/>
      <dgm:t>
        <a:bodyPr/>
        <a:lstStyle/>
        <a:p>
          <a:endParaRPr lang="nb-NO"/>
        </a:p>
      </dgm:t>
    </dgm:pt>
    <dgm:pt modelId="{2A8262C1-59E6-417B-ABE0-EBFC4AD531B4}" type="pres">
      <dgm:prSet presAssocID="{C33C5ADB-1721-4F66-AA53-FDAF52F0D362}" presName="dummy" presStyleCnt="0"/>
      <dgm:spPr/>
    </dgm:pt>
    <dgm:pt modelId="{8D9C0287-53C1-4060-8EA2-B8D93A44E80E}" type="pres">
      <dgm:prSet presAssocID="{C33C5ADB-1721-4F66-AA53-FDAF52F0D36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C1626C5-1FC6-41C4-B1E9-07B197552B34}" type="pres">
      <dgm:prSet presAssocID="{92E30CAF-2733-4A3F-98F6-69EF8693B55B}" presName="sibTrans" presStyleLbl="node1" presStyleIdx="2" presStyleCnt="4"/>
      <dgm:spPr/>
      <dgm:t>
        <a:bodyPr/>
        <a:lstStyle/>
        <a:p>
          <a:endParaRPr lang="nb-NO"/>
        </a:p>
      </dgm:t>
    </dgm:pt>
    <dgm:pt modelId="{D2A79CCE-B206-4459-8518-D0FB80A84ABD}" type="pres">
      <dgm:prSet presAssocID="{FA9CBA7D-03BA-45CB-A41F-A35E2E00AF86}" presName="dummy" presStyleCnt="0"/>
      <dgm:spPr/>
    </dgm:pt>
    <dgm:pt modelId="{1D06EDF0-5977-4148-960E-4F1795A76189}" type="pres">
      <dgm:prSet presAssocID="{FA9CBA7D-03BA-45CB-A41F-A35E2E00AF86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B9E715-46D2-4581-8BD3-A75C5AE6DFC9}" type="pres">
      <dgm:prSet presAssocID="{EC410DCA-FF2A-491F-B132-CDF57966DAA5}" presName="sibTrans" presStyleLbl="node1" presStyleIdx="3" presStyleCnt="4"/>
      <dgm:spPr/>
      <dgm:t>
        <a:bodyPr/>
        <a:lstStyle/>
        <a:p>
          <a:endParaRPr lang="nb-NO"/>
        </a:p>
      </dgm:t>
    </dgm:pt>
  </dgm:ptLst>
  <dgm:cxnLst>
    <dgm:cxn modelId="{8D341C24-0A72-43B5-84BF-1A22D28070F6}" type="presOf" srcId="{9E39DA49-40F5-4F2D-8D7A-455FFCDA32B4}" destId="{112B18AA-B383-4725-A3EB-B08DC466B18F}" srcOrd="0" destOrd="0" presId="urn:microsoft.com/office/officeart/2005/8/layout/cycle1"/>
    <dgm:cxn modelId="{47A42C5C-62D5-45E2-B6A1-FE541DB7BECF}" type="presOf" srcId="{92E30CAF-2733-4A3F-98F6-69EF8693B55B}" destId="{7C1626C5-1FC6-41C4-B1E9-07B197552B34}" srcOrd="0" destOrd="0" presId="urn:microsoft.com/office/officeart/2005/8/layout/cycle1"/>
    <dgm:cxn modelId="{4D55C49F-85D0-4179-97C9-72644FA7AD55}" srcId="{9E39DA49-40F5-4F2D-8D7A-455FFCDA32B4}" destId="{C876BEFC-30DB-4920-A743-997D421EE6C2}" srcOrd="0" destOrd="0" parTransId="{4DB035D5-C335-44F4-A01C-F301A05E0B27}" sibTransId="{45203142-913D-4F34-A54B-E003B3343486}"/>
    <dgm:cxn modelId="{B1AA1AEC-E67E-4629-9F5A-4391EC9B6B90}" type="presOf" srcId="{45203142-913D-4F34-A54B-E003B3343486}" destId="{BA432F22-C1F2-49E7-AAB9-806283AA4158}" srcOrd="0" destOrd="0" presId="urn:microsoft.com/office/officeart/2005/8/layout/cycle1"/>
    <dgm:cxn modelId="{BA5ACC2E-D9E2-480D-BC8E-6C18E41E4C1A}" type="presOf" srcId="{4F841B7D-6559-4B18-B397-B9C369854311}" destId="{5CBBC88A-7653-46AB-8DB0-879A270966EE}" srcOrd="0" destOrd="0" presId="urn:microsoft.com/office/officeart/2005/8/layout/cycle1"/>
    <dgm:cxn modelId="{3ABAA4F1-BDB3-49F2-BEBB-25F4D2970AEA}" type="presOf" srcId="{EC410DCA-FF2A-491F-B132-CDF57966DAA5}" destId="{EEB9E715-46D2-4581-8BD3-A75C5AE6DFC9}" srcOrd="0" destOrd="0" presId="urn:microsoft.com/office/officeart/2005/8/layout/cycle1"/>
    <dgm:cxn modelId="{98D1BBAD-3999-41D7-941A-3756E39B628C}" type="presOf" srcId="{FA9CBA7D-03BA-45CB-A41F-A35E2E00AF86}" destId="{1D06EDF0-5977-4148-960E-4F1795A76189}" srcOrd="0" destOrd="0" presId="urn:microsoft.com/office/officeart/2005/8/layout/cycle1"/>
    <dgm:cxn modelId="{B14A65E6-2AF1-4EA9-BE9E-981F91CBE3E0}" type="presOf" srcId="{C876BEFC-30DB-4920-A743-997D421EE6C2}" destId="{190ABB0C-194B-4A40-8D3B-7863A1D81869}" srcOrd="0" destOrd="0" presId="urn:microsoft.com/office/officeart/2005/8/layout/cycle1"/>
    <dgm:cxn modelId="{03FF72F9-EC8D-4716-8196-1E7A7B3644BB}" type="presOf" srcId="{562244DD-C3A5-4378-8805-C9A69EA46621}" destId="{AE8FED2C-3A85-48E5-8DA9-DB1F6CF14DF2}" srcOrd="0" destOrd="0" presId="urn:microsoft.com/office/officeart/2005/8/layout/cycle1"/>
    <dgm:cxn modelId="{2F7AF66B-E26D-4886-980D-1AD6BE4B0D07}" type="presOf" srcId="{C33C5ADB-1721-4F66-AA53-FDAF52F0D362}" destId="{8D9C0287-53C1-4060-8EA2-B8D93A44E80E}" srcOrd="0" destOrd="0" presId="urn:microsoft.com/office/officeart/2005/8/layout/cycle1"/>
    <dgm:cxn modelId="{F9A0C665-0898-4CD2-84D8-AB69DF0F28E2}" srcId="{9E39DA49-40F5-4F2D-8D7A-455FFCDA32B4}" destId="{C33C5ADB-1721-4F66-AA53-FDAF52F0D362}" srcOrd="2" destOrd="0" parTransId="{F21AF388-4E9C-4EF8-AAE3-DF5E40BFDCA8}" sibTransId="{92E30CAF-2733-4A3F-98F6-69EF8693B55B}"/>
    <dgm:cxn modelId="{8530C739-FD56-4E5D-95FB-14087FCAD039}" srcId="{9E39DA49-40F5-4F2D-8D7A-455FFCDA32B4}" destId="{4F841B7D-6559-4B18-B397-B9C369854311}" srcOrd="1" destOrd="0" parTransId="{CA402C4C-BB64-4BBF-88C5-F9ABFDC0B4D5}" sibTransId="{562244DD-C3A5-4378-8805-C9A69EA46621}"/>
    <dgm:cxn modelId="{A906B65F-771F-4E45-8F86-57C072CE260A}" srcId="{9E39DA49-40F5-4F2D-8D7A-455FFCDA32B4}" destId="{FA9CBA7D-03BA-45CB-A41F-A35E2E00AF86}" srcOrd="3" destOrd="0" parTransId="{11CC8930-FE08-4FD8-AD82-344C83C960EB}" sibTransId="{EC410DCA-FF2A-491F-B132-CDF57966DAA5}"/>
    <dgm:cxn modelId="{9BA2EAEC-F738-49E2-9EA2-31DCF82249A9}" type="presParOf" srcId="{112B18AA-B383-4725-A3EB-B08DC466B18F}" destId="{3F474620-2C36-4699-8489-EE12B5F5793C}" srcOrd="0" destOrd="0" presId="urn:microsoft.com/office/officeart/2005/8/layout/cycle1"/>
    <dgm:cxn modelId="{D80F21BE-737E-4B21-88F1-3DBB1053D43D}" type="presParOf" srcId="{112B18AA-B383-4725-A3EB-B08DC466B18F}" destId="{190ABB0C-194B-4A40-8D3B-7863A1D81869}" srcOrd="1" destOrd="0" presId="urn:microsoft.com/office/officeart/2005/8/layout/cycle1"/>
    <dgm:cxn modelId="{4E5B7455-F82B-4D18-9442-28AFCF7FD1FF}" type="presParOf" srcId="{112B18AA-B383-4725-A3EB-B08DC466B18F}" destId="{BA432F22-C1F2-49E7-AAB9-806283AA4158}" srcOrd="2" destOrd="0" presId="urn:microsoft.com/office/officeart/2005/8/layout/cycle1"/>
    <dgm:cxn modelId="{B951434E-B240-4706-99EE-16A2E17CA5BC}" type="presParOf" srcId="{112B18AA-B383-4725-A3EB-B08DC466B18F}" destId="{7EC5C7CA-C8EA-4023-BA34-DE88FAE103C7}" srcOrd="3" destOrd="0" presId="urn:microsoft.com/office/officeart/2005/8/layout/cycle1"/>
    <dgm:cxn modelId="{910E33A9-A5F2-43BA-B7EA-0092CF17BF3B}" type="presParOf" srcId="{112B18AA-B383-4725-A3EB-B08DC466B18F}" destId="{5CBBC88A-7653-46AB-8DB0-879A270966EE}" srcOrd="4" destOrd="0" presId="urn:microsoft.com/office/officeart/2005/8/layout/cycle1"/>
    <dgm:cxn modelId="{7D2E2568-FD9B-4B09-A5FA-8F72DA452CAE}" type="presParOf" srcId="{112B18AA-B383-4725-A3EB-B08DC466B18F}" destId="{AE8FED2C-3A85-48E5-8DA9-DB1F6CF14DF2}" srcOrd="5" destOrd="0" presId="urn:microsoft.com/office/officeart/2005/8/layout/cycle1"/>
    <dgm:cxn modelId="{BC5F1238-9502-41E3-B12D-FD1B94B4CEED}" type="presParOf" srcId="{112B18AA-B383-4725-A3EB-B08DC466B18F}" destId="{2A8262C1-59E6-417B-ABE0-EBFC4AD531B4}" srcOrd="6" destOrd="0" presId="urn:microsoft.com/office/officeart/2005/8/layout/cycle1"/>
    <dgm:cxn modelId="{08B88904-2884-4D9D-9D49-811E9B0A0762}" type="presParOf" srcId="{112B18AA-B383-4725-A3EB-B08DC466B18F}" destId="{8D9C0287-53C1-4060-8EA2-B8D93A44E80E}" srcOrd="7" destOrd="0" presId="urn:microsoft.com/office/officeart/2005/8/layout/cycle1"/>
    <dgm:cxn modelId="{9A4A823B-B520-4F87-BB94-04D418A31FDF}" type="presParOf" srcId="{112B18AA-B383-4725-A3EB-B08DC466B18F}" destId="{7C1626C5-1FC6-41C4-B1E9-07B197552B34}" srcOrd="8" destOrd="0" presId="urn:microsoft.com/office/officeart/2005/8/layout/cycle1"/>
    <dgm:cxn modelId="{D5324E7D-EF93-4DB9-B82E-8D7906275CEC}" type="presParOf" srcId="{112B18AA-B383-4725-A3EB-B08DC466B18F}" destId="{D2A79CCE-B206-4459-8518-D0FB80A84ABD}" srcOrd="9" destOrd="0" presId="urn:microsoft.com/office/officeart/2005/8/layout/cycle1"/>
    <dgm:cxn modelId="{9FDA3C52-DC65-46A6-9C49-355769310D9A}" type="presParOf" srcId="{112B18AA-B383-4725-A3EB-B08DC466B18F}" destId="{1D06EDF0-5977-4148-960E-4F1795A76189}" srcOrd="10" destOrd="0" presId="urn:microsoft.com/office/officeart/2005/8/layout/cycle1"/>
    <dgm:cxn modelId="{3705D768-75B7-4F57-90AF-8425A08B7B9D}" type="presParOf" srcId="{112B18AA-B383-4725-A3EB-B08DC466B18F}" destId="{EEB9E715-46D2-4581-8BD3-A75C5AE6DFC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39DA49-40F5-4F2D-8D7A-455FFCDA32B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F841B7D-6559-4B18-B397-B9C369854311}">
      <dgm:prSet phldrT="[Tekst]"/>
      <dgm:spPr/>
      <dgm:t>
        <a:bodyPr/>
        <a:lstStyle/>
        <a:p>
          <a:r>
            <a:rPr lang="en-US" dirty="0" err="1" smtClean="0"/>
            <a:t>Kvalitetssikring</a:t>
          </a:r>
          <a:endParaRPr lang="nb-NO" dirty="0"/>
        </a:p>
      </dgm:t>
    </dgm:pt>
    <dgm:pt modelId="{CA402C4C-BB64-4BBF-88C5-F9ABFDC0B4D5}" type="parTrans" cxnId="{8530C739-FD56-4E5D-95FB-14087FCAD039}">
      <dgm:prSet/>
      <dgm:spPr/>
      <dgm:t>
        <a:bodyPr/>
        <a:lstStyle/>
        <a:p>
          <a:endParaRPr lang="nb-NO"/>
        </a:p>
      </dgm:t>
    </dgm:pt>
    <dgm:pt modelId="{562244DD-C3A5-4378-8805-C9A69EA46621}" type="sibTrans" cxnId="{8530C739-FD56-4E5D-95FB-14087FCAD039}">
      <dgm:prSet/>
      <dgm:spPr/>
      <dgm:t>
        <a:bodyPr/>
        <a:lstStyle/>
        <a:p>
          <a:endParaRPr lang="nb-NO"/>
        </a:p>
      </dgm:t>
    </dgm:pt>
    <dgm:pt modelId="{C33C5ADB-1721-4F66-AA53-FDAF52F0D362}">
      <dgm:prSet phldrT="[Tekst]"/>
      <dgm:spPr/>
      <dgm:t>
        <a:bodyPr/>
        <a:lstStyle/>
        <a:p>
          <a:r>
            <a:rPr lang="en-US" dirty="0" smtClean="0"/>
            <a:t>Rapport</a:t>
          </a:r>
          <a:endParaRPr lang="nb-NO" dirty="0"/>
        </a:p>
      </dgm:t>
    </dgm:pt>
    <dgm:pt modelId="{F21AF388-4E9C-4EF8-AAE3-DF5E40BFDCA8}" type="parTrans" cxnId="{F9A0C665-0898-4CD2-84D8-AB69DF0F28E2}">
      <dgm:prSet/>
      <dgm:spPr/>
      <dgm:t>
        <a:bodyPr/>
        <a:lstStyle/>
        <a:p>
          <a:endParaRPr lang="nb-NO"/>
        </a:p>
      </dgm:t>
    </dgm:pt>
    <dgm:pt modelId="{92E30CAF-2733-4A3F-98F6-69EF8693B55B}" type="sibTrans" cxnId="{F9A0C665-0898-4CD2-84D8-AB69DF0F28E2}">
      <dgm:prSet/>
      <dgm:spPr/>
      <dgm:t>
        <a:bodyPr/>
        <a:lstStyle/>
        <a:p>
          <a:endParaRPr lang="nb-NO"/>
        </a:p>
      </dgm:t>
    </dgm:pt>
    <dgm:pt modelId="{FA9CBA7D-03BA-45CB-A41F-A35E2E00AF86}">
      <dgm:prSet phldrT="[Tekst]"/>
      <dgm:spPr/>
      <dgm:t>
        <a:bodyPr/>
        <a:lstStyle/>
        <a:p>
          <a:r>
            <a:rPr lang="nb-NO" noProof="0" dirty="0" smtClean="0"/>
            <a:t>Utrulling av mal</a:t>
          </a:r>
          <a:endParaRPr lang="nb-NO" noProof="0" dirty="0"/>
        </a:p>
      </dgm:t>
    </dgm:pt>
    <dgm:pt modelId="{11CC8930-FE08-4FD8-AD82-344C83C960EB}" type="parTrans" cxnId="{A906B65F-771F-4E45-8F86-57C072CE260A}">
      <dgm:prSet/>
      <dgm:spPr/>
      <dgm:t>
        <a:bodyPr/>
        <a:lstStyle/>
        <a:p>
          <a:endParaRPr lang="nb-NO"/>
        </a:p>
      </dgm:t>
    </dgm:pt>
    <dgm:pt modelId="{EC410DCA-FF2A-491F-B132-CDF57966DAA5}" type="sibTrans" cxnId="{A906B65F-771F-4E45-8F86-57C072CE260A}">
      <dgm:prSet/>
      <dgm:spPr/>
      <dgm:t>
        <a:bodyPr/>
        <a:lstStyle/>
        <a:p>
          <a:endParaRPr lang="nb-NO"/>
        </a:p>
      </dgm:t>
    </dgm:pt>
    <dgm:pt modelId="{C876BEFC-30DB-4920-A743-997D421EE6C2}">
      <dgm:prSet phldrT="[Tekst]"/>
      <dgm:spPr/>
      <dgm:t>
        <a:bodyPr/>
        <a:lstStyle/>
        <a:p>
          <a:r>
            <a:rPr lang="en-US" smtClean="0"/>
            <a:t>Innsamling av nøkkeltall</a:t>
          </a:r>
          <a:endParaRPr lang="nb-NO" dirty="0"/>
        </a:p>
      </dgm:t>
    </dgm:pt>
    <dgm:pt modelId="{4DB035D5-C335-44F4-A01C-F301A05E0B27}" type="parTrans" cxnId="{4D55C49F-85D0-4179-97C9-72644FA7AD55}">
      <dgm:prSet/>
      <dgm:spPr/>
      <dgm:t>
        <a:bodyPr/>
        <a:lstStyle/>
        <a:p>
          <a:endParaRPr lang="nb-NO"/>
        </a:p>
      </dgm:t>
    </dgm:pt>
    <dgm:pt modelId="{45203142-913D-4F34-A54B-E003B3343486}" type="sibTrans" cxnId="{4D55C49F-85D0-4179-97C9-72644FA7AD55}">
      <dgm:prSet/>
      <dgm:spPr/>
      <dgm:t>
        <a:bodyPr/>
        <a:lstStyle/>
        <a:p>
          <a:endParaRPr lang="nb-NO"/>
        </a:p>
      </dgm:t>
    </dgm:pt>
    <dgm:pt modelId="{112B18AA-B383-4725-A3EB-B08DC466B18F}" type="pres">
      <dgm:prSet presAssocID="{9E39DA49-40F5-4F2D-8D7A-455FFCDA32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F474620-2C36-4699-8489-EE12B5F5793C}" type="pres">
      <dgm:prSet presAssocID="{C876BEFC-30DB-4920-A743-997D421EE6C2}" presName="dummy" presStyleCnt="0"/>
      <dgm:spPr/>
    </dgm:pt>
    <dgm:pt modelId="{190ABB0C-194B-4A40-8D3B-7863A1D81869}" type="pres">
      <dgm:prSet presAssocID="{C876BEFC-30DB-4920-A743-997D421EE6C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A432F22-C1F2-49E7-AAB9-806283AA4158}" type="pres">
      <dgm:prSet presAssocID="{45203142-913D-4F34-A54B-E003B3343486}" presName="sibTrans" presStyleLbl="node1" presStyleIdx="0" presStyleCnt="4"/>
      <dgm:spPr/>
      <dgm:t>
        <a:bodyPr/>
        <a:lstStyle/>
        <a:p>
          <a:endParaRPr lang="nb-NO"/>
        </a:p>
      </dgm:t>
    </dgm:pt>
    <dgm:pt modelId="{7EC5C7CA-C8EA-4023-BA34-DE88FAE103C7}" type="pres">
      <dgm:prSet presAssocID="{4F841B7D-6559-4B18-B397-B9C369854311}" presName="dummy" presStyleCnt="0"/>
      <dgm:spPr/>
    </dgm:pt>
    <dgm:pt modelId="{5CBBC88A-7653-46AB-8DB0-879A270966EE}" type="pres">
      <dgm:prSet presAssocID="{4F841B7D-6559-4B18-B397-B9C369854311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E8FED2C-3A85-48E5-8DA9-DB1F6CF14DF2}" type="pres">
      <dgm:prSet presAssocID="{562244DD-C3A5-4378-8805-C9A69EA46621}" presName="sibTrans" presStyleLbl="node1" presStyleIdx="1" presStyleCnt="4"/>
      <dgm:spPr/>
      <dgm:t>
        <a:bodyPr/>
        <a:lstStyle/>
        <a:p>
          <a:endParaRPr lang="nb-NO"/>
        </a:p>
      </dgm:t>
    </dgm:pt>
    <dgm:pt modelId="{2A8262C1-59E6-417B-ABE0-EBFC4AD531B4}" type="pres">
      <dgm:prSet presAssocID="{C33C5ADB-1721-4F66-AA53-FDAF52F0D362}" presName="dummy" presStyleCnt="0"/>
      <dgm:spPr/>
    </dgm:pt>
    <dgm:pt modelId="{8D9C0287-53C1-4060-8EA2-B8D93A44E80E}" type="pres">
      <dgm:prSet presAssocID="{C33C5ADB-1721-4F66-AA53-FDAF52F0D36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C1626C5-1FC6-41C4-B1E9-07B197552B34}" type="pres">
      <dgm:prSet presAssocID="{92E30CAF-2733-4A3F-98F6-69EF8693B55B}" presName="sibTrans" presStyleLbl="node1" presStyleIdx="2" presStyleCnt="4"/>
      <dgm:spPr/>
      <dgm:t>
        <a:bodyPr/>
        <a:lstStyle/>
        <a:p>
          <a:endParaRPr lang="nb-NO"/>
        </a:p>
      </dgm:t>
    </dgm:pt>
    <dgm:pt modelId="{D2A79CCE-B206-4459-8518-D0FB80A84ABD}" type="pres">
      <dgm:prSet presAssocID="{FA9CBA7D-03BA-45CB-A41F-A35E2E00AF86}" presName="dummy" presStyleCnt="0"/>
      <dgm:spPr/>
    </dgm:pt>
    <dgm:pt modelId="{1D06EDF0-5977-4148-960E-4F1795A76189}" type="pres">
      <dgm:prSet presAssocID="{FA9CBA7D-03BA-45CB-A41F-A35E2E00AF86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B9E715-46D2-4581-8BD3-A75C5AE6DFC9}" type="pres">
      <dgm:prSet presAssocID="{EC410DCA-FF2A-491F-B132-CDF57966DAA5}" presName="sibTrans" presStyleLbl="node1" presStyleIdx="3" presStyleCnt="4"/>
      <dgm:spPr/>
      <dgm:t>
        <a:bodyPr/>
        <a:lstStyle/>
        <a:p>
          <a:endParaRPr lang="nb-NO"/>
        </a:p>
      </dgm:t>
    </dgm:pt>
  </dgm:ptLst>
  <dgm:cxnLst>
    <dgm:cxn modelId="{4D55C49F-85D0-4179-97C9-72644FA7AD55}" srcId="{9E39DA49-40F5-4F2D-8D7A-455FFCDA32B4}" destId="{C876BEFC-30DB-4920-A743-997D421EE6C2}" srcOrd="0" destOrd="0" parTransId="{4DB035D5-C335-44F4-A01C-F301A05E0B27}" sibTransId="{45203142-913D-4F34-A54B-E003B3343486}"/>
    <dgm:cxn modelId="{02B512C4-5331-4E4D-B08A-C1B9CC0CE13A}" type="presOf" srcId="{FA9CBA7D-03BA-45CB-A41F-A35E2E00AF86}" destId="{1D06EDF0-5977-4148-960E-4F1795A76189}" srcOrd="0" destOrd="0" presId="urn:microsoft.com/office/officeart/2005/8/layout/cycle1"/>
    <dgm:cxn modelId="{5D9EB73B-5D02-4798-8F4E-CAF144A39463}" type="presOf" srcId="{45203142-913D-4F34-A54B-E003B3343486}" destId="{BA432F22-C1F2-49E7-AAB9-806283AA4158}" srcOrd="0" destOrd="0" presId="urn:microsoft.com/office/officeart/2005/8/layout/cycle1"/>
    <dgm:cxn modelId="{4C4176A8-0B05-49EA-8547-8F1264BBC00A}" type="presOf" srcId="{9E39DA49-40F5-4F2D-8D7A-455FFCDA32B4}" destId="{112B18AA-B383-4725-A3EB-B08DC466B18F}" srcOrd="0" destOrd="0" presId="urn:microsoft.com/office/officeart/2005/8/layout/cycle1"/>
    <dgm:cxn modelId="{9BEDB8CF-1288-49E9-9E70-BFA06C92DCEC}" type="presOf" srcId="{C876BEFC-30DB-4920-A743-997D421EE6C2}" destId="{190ABB0C-194B-4A40-8D3B-7863A1D81869}" srcOrd="0" destOrd="0" presId="urn:microsoft.com/office/officeart/2005/8/layout/cycle1"/>
    <dgm:cxn modelId="{045491DE-94A9-4D07-BE12-E27A53752A18}" type="presOf" srcId="{562244DD-C3A5-4378-8805-C9A69EA46621}" destId="{AE8FED2C-3A85-48E5-8DA9-DB1F6CF14DF2}" srcOrd="0" destOrd="0" presId="urn:microsoft.com/office/officeart/2005/8/layout/cycle1"/>
    <dgm:cxn modelId="{1470656E-D1F6-4E0B-900C-67F4F127757B}" type="presOf" srcId="{4F841B7D-6559-4B18-B397-B9C369854311}" destId="{5CBBC88A-7653-46AB-8DB0-879A270966EE}" srcOrd="0" destOrd="0" presId="urn:microsoft.com/office/officeart/2005/8/layout/cycle1"/>
    <dgm:cxn modelId="{F9A0C665-0898-4CD2-84D8-AB69DF0F28E2}" srcId="{9E39DA49-40F5-4F2D-8D7A-455FFCDA32B4}" destId="{C33C5ADB-1721-4F66-AA53-FDAF52F0D362}" srcOrd="2" destOrd="0" parTransId="{F21AF388-4E9C-4EF8-AAE3-DF5E40BFDCA8}" sibTransId="{92E30CAF-2733-4A3F-98F6-69EF8693B55B}"/>
    <dgm:cxn modelId="{49B88AF0-12EE-4FC3-B357-14BA9A18CFD5}" type="presOf" srcId="{92E30CAF-2733-4A3F-98F6-69EF8693B55B}" destId="{7C1626C5-1FC6-41C4-B1E9-07B197552B34}" srcOrd="0" destOrd="0" presId="urn:microsoft.com/office/officeart/2005/8/layout/cycle1"/>
    <dgm:cxn modelId="{80463BCF-4B7F-439C-9473-B4C11AC0A6FA}" type="presOf" srcId="{EC410DCA-FF2A-491F-B132-CDF57966DAA5}" destId="{EEB9E715-46D2-4581-8BD3-A75C5AE6DFC9}" srcOrd="0" destOrd="0" presId="urn:microsoft.com/office/officeart/2005/8/layout/cycle1"/>
    <dgm:cxn modelId="{8530C739-FD56-4E5D-95FB-14087FCAD039}" srcId="{9E39DA49-40F5-4F2D-8D7A-455FFCDA32B4}" destId="{4F841B7D-6559-4B18-B397-B9C369854311}" srcOrd="1" destOrd="0" parTransId="{CA402C4C-BB64-4BBF-88C5-F9ABFDC0B4D5}" sibTransId="{562244DD-C3A5-4378-8805-C9A69EA46621}"/>
    <dgm:cxn modelId="{A906B65F-771F-4E45-8F86-57C072CE260A}" srcId="{9E39DA49-40F5-4F2D-8D7A-455FFCDA32B4}" destId="{FA9CBA7D-03BA-45CB-A41F-A35E2E00AF86}" srcOrd="3" destOrd="0" parTransId="{11CC8930-FE08-4FD8-AD82-344C83C960EB}" sibTransId="{EC410DCA-FF2A-491F-B132-CDF57966DAA5}"/>
    <dgm:cxn modelId="{C72276E3-FC14-49C0-A05E-43F784ED7524}" type="presOf" srcId="{C33C5ADB-1721-4F66-AA53-FDAF52F0D362}" destId="{8D9C0287-53C1-4060-8EA2-B8D93A44E80E}" srcOrd="0" destOrd="0" presId="urn:microsoft.com/office/officeart/2005/8/layout/cycle1"/>
    <dgm:cxn modelId="{D85718CF-A873-4ECB-9693-F15489B81A55}" type="presParOf" srcId="{112B18AA-B383-4725-A3EB-B08DC466B18F}" destId="{3F474620-2C36-4699-8489-EE12B5F5793C}" srcOrd="0" destOrd="0" presId="urn:microsoft.com/office/officeart/2005/8/layout/cycle1"/>
    <dgm:cxn modelId="{A162974F-BA47-4385-BD80-93C07530D186}" type="presParOf" srcId="{112B18AA-B383-4725-A3EB-B08DC466B18F}" destId="{190ABB0C-194B-4A40-8D3B-7863A1D81869}" srcOrd="1" destOrd="0" presId="urn:microsoft.com/office/officeart/2005/8/layout/cycle1"/>
    <dgm:cxn modelId="{B7C2790A-F27B-4F17-B272-CAC476437E75}" type="presParOf" srcId="{112B18AA-B383-4725-A3EB-B08DC466B18F}" destId="{BA432F22-C1F2-49E7-AAB9-806283AA4158}" srcOrd="2" destOrd="0" presId="urn:microsoft.com/office/officeart/2005/8/layout/cycle1"/>
    <dgm:cxn modelId="{4F0EDBCA-8063-41F3-A5EF-3C123C86ACBC}" type="presParOf" srcId="{112B18AA-B383-4725-A3EB-B08DC466B18F}" destId="{7EC5C7CA-C8EA-4023-BA34-DE88FAE103C7}" srcOrd="3" destOrd="0" presId="urn:microsoft.com/office/officeart/2005/8/layout/cycle1"/>
    <dgm:cxn modelId="{AC408BFD-7D4C-4E4B-B1C7-18B23E56A3EC}" type="presParOf" srcId="{112B18AA-B383-4725-A3EB-B08DC466B18F}" destId="{5CBBC88A-7653-46AB-8DB0-879A270966EE}" srcOrd="4" destOrd="0" presId="urn:microsoft.com/office/officeart/2005/8/layout/cycle1"/>
    <dgm:cxn modelId="{CAD66321-BB0E-41A5-92AA-DEE16FF3C927}" type="presParOf" srcId="{112B18AA-B383-4725-A3EB-B08DC466B18F}" destId="{AE8FED2C-3A85-48E5-8DA9-DB1F6CF14DF2}" srcOrd="5" destOrd="0" presId="urn:microsoft.com/office/officeart/2005/8/layout/cycle1"/>
    <dgm:cxn modelId="{3BB6BDFD-1E77-4FCF-AA62-460D9857BDD6}" type="presParOf" srcId="{112B18AA-B383-4725-A3EB-B08DC466B18F}" destId="{2A8262C1-59E6-417B-ABE0-EBFC4AD531B4}" srcOrd="6" destOrd="0" presId="urn:microsoft.com/office/officeart/2005/8/layout/cycle1"/>
    <dgm:cxn modelId="{C3011F38-3AB6-4742-A08A-109B0095BD5F}" type="presParOf" srcId="{112B18AA-B383-4725-A3EB-B08DC466B18F}" destId="{8D9C0287-53C1-4060-8EA2-B8D93A44E80E}" srcOrd="7" destOrd="0" presId="urn:microsoft.com/office/officeart/2005/8/layout/cycle1"/>
    <dgm:cxn modelId="{9691E80C-8D5C-4495-BAF2-8CD71A9A1631}" type="presParOf" srcId="{112B18AA-B383-4725-A3EB-B08DC466B18F}" destId="{7C1626C5-1FC6-41C4-B1E9-07B197552B34}" srcOrd="8" destOrd="0" presId="urn:microsoft.com/office/officeart/2005/8/layout/cycle1"/>
    <dgm:cxn modelId="{69A63A75-B50D-4B1C-8659-AE2536C4AD5F}" type="presParOf" srcId="{112B18AA-B383-4725-A3EB-B08DC466B18F}" destId="{D2A79CCE-B206-4459-8518-D0FB80A84ABD}" srcOrd="9" destOrd="0" presId="urn:microsoft.com/office/officeart/2005/8/layout/cycle1"/>
    <dgm:cxn modelId="{2668AC4E-3881-478C-9252-92938ED27C85}" type="presParOf" srcId="{112B18AA-B383-4725-A3EB-B08DC466B18F}" destId="{1D06EDF0-5977-4148-960E-4F1795A76189}" srcOrd="10" destOrd="0" presId="urn:microsoft.com/office/officeart/2005/8/layout/cycle1"/>
    <dgm:cxn modelId="{2908A7A8-19A1-4D71-A58F-04A4120EEC49}" type="presParOf" srcId="{112B18AA-B383-4725-A3EB-B08DC466B18F}" destId="{EEB9E715-46D2-4581-8BD3-A75C5AE6DFC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ABB0C-194B-4A40-8D3B-7863A1D81869}">
      <dsp:nvSpPr>
        <dsp:cNvPr id="0" name=""/>
        <dsp:cNvSpPr/>
      </dsp:nvSpPr>
      <dsp:spPr>
        <a:xfrm>
          <a:off x="3010121" y="403789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Innsamling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av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nøkkeltall</a:t>
          </a:r>
          <a:endParaRPr lang="nb-NO" sz="2000" kern="1200" dirty="0"/>
        </a:p>
      </dsp:txBody>
      <dsp:txXfrm>
        <a:off x="3010121" y="403789"/>
        <a:ext cx="1708422" cy="1708422"/>
      </dsp:txXfrm>
    </dsp:sp>
    <dsp:sp modelId="{BA432F22-C1F2-49E7-AAB9-806283AA4158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BC88A-7653-46AB-8DB0-879A270966EE}">
      <dsp:nvSpPr>
        <dsp:cNvPr id="0" name=""/>
        <dsp:cNvSpPr/>
      </dsp:nvSpPr>
      <dsp:spPr>
        <a:xfrm>
          <a:off x="3010121" y="3306454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Kvalitetssikring</a:t>
          </a:r>
          <a:endParaRPr lang="nb-NO" sz="2000" kern="1200" dirty="0"/>
        </a:p>
      </dsp:txBody>
      <dsp:txXfrm>
        <a:off x="3010121" y="3306454"/>
        <a:ext cx="1708422" cy="1708422"/>
      </dsp:txXfrm>
    </dsp:sp>
    <dsp:sp modelId="{AE8FED2C-3A85-48E5-8DA9-DB1F6CF14DF2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C0287-53C1-4060-8EA2-B8D93A44E80E}">
      <dsp:nvSpPr>
        <dsp:cNvPr id="0" name=""/>
        <dsp:cNvSpPr/>
      </dsp:nvSpPr>
      <dsp:spPr>
        <a:xfrm>
          <a:off x="107455" y="3306454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Rapport</a:t>
          </a:r>
          <a:endParaRPr lang="nb-NO" sz="2000" kern="1200" dirty="0"/>
        </a:p>
      </dsp:txBody>
      <dsp:txXfrm>
        <a:off x="107455" y="3306454"/>
        <a:ext cx="1708422" cy="1708422"/>
      </dsp:txXfrm>
    </dsp:sp>
    <dsp:sp modelId="{7C1626C5-1FC6-41C4-B1E9-07B197552B34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6EDF0-5977-4148-960E-4F1795A76189}">
      <dsp:nvSpPr>
        <dsp:cNvPr id="0" name=""/>
        <dsp:cNvSpPr/>
      </dsp:nvSpPr>
      <dsp:spPr>
        <a:xfrm>
          <a:off x="107455" y="403789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Utrulling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av</a:t>
          </a:r>
          <a:r>
            <a:rPr lang="en-US" sz="2000" kern="1200" dirty="0" smtClean="0"/>
            <a:t> mal</a:t>
          </a:r>
          <a:endParaRPr lang="nb-NO" sz="2000" kern="1200" dirty="0"/>
        </a:p>
      </dsp:txBody>
      <dsp:txXfrm>
        <a:off x="107455" y="403789"/>
        <a:ext cx="1708422" cy="1708422"/>
      </dsp:txXfrm>
    </dsp:sp>
    <dsp:sp modelId="{EEB9E715-46D2-4581-8BD3-A75C5AE6DFC9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ABB0C-194B-4A40-8D3B-7863A1D81869}">
      <dsp:nvSpPr>
        <dsp:cNvPr id="0" name=""/>
        <dsp:cNvSpPr/>
      </dsp:nvSpPr>
      <dsp:spPr>
        <a:xfrm>
          <a:off x="3010121" y="403789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Innsamling av nøkkeltall</a:t>
          </a:r>
          <a:endParaRPr lang="nb-NO" sz="2000" kern="1200" dirty="0"/>
        </a:p>
      </dsp:txBody>
      <dsp:txXfrm>
        <a:off x="3010121" y="403789"/>
        <a:ext cx="1708422" cy="1708422"/>
      </dsp:txXfrm>
    </dsp:sp>
    <dsp:sp modelId="{BA432F22-C1F2-49E7-AAB9-806283AA4158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BC88A-7653-46AB-8DB0-879A270966EE}">
      <dsp:nvSpPr>
        <dsp:cNvPr id="0" name=""/>
        <dsp:cNvSpPr/>
      </dsp:nvSpPr>
      <dsp:spPr>
        <a:xfrm>
          <a:off x="3010121" y="3306454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Kvalitetssikring</a:t>
          </a:r>
          <a:endParaRPr lang="nb-NO" sz="2000" kern="1200" dirty="0"/>
        </a:p>
      </dsp:txBody>
      <dsp:txXfrm>
        <a:off x="3010121" y="3306454"/>
        <a:ext cx="1708422" cy="1708422"/>
      </dsp:txXfrm>
    </dsp:sp>
    <dsp:sp modelId="{AE8FED2C-3A85-48E5-8DA9-DB1F6CF14DF2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C0287-53C1-4060-8EA2-B8D93A44E80E}">
      <dsp:nvSpPr>
        <dsp:cNvPr id="0" name=""/>
        <dsp:cNvSpPr/>
      </dsp:nvSpPr>
      <dsp:spPr>
        <a:xfrm>
          <a:off x="107455" y="3306454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Rapport</a:t>
          </a:r>
          <a:endParaRPr lang="nb-NO" sz="2000" kern="1200" dirty="0"/>
        </a:p>
      </dsp:txBody>
      <dsp:txXfrm>
        <a:off x="107455" y="3306454"/>
        <a:ext cx="1708422" cy="1708422"/>
      </dsp:txXfrm>
    </dsp:sp>
    <dsp:sp modelId="{7C1626C5-1FC6-41C4-B1E9-07B197552B34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6EDF0-5977-4148-960E-4F1795A76189}">
      <dsp:nvSpPr>
        <dsp:cNvPr id="0" name=""/>
        <dsp:cNvSpPr/>
      </dsp:nvSpPr>
      <dsp:spPr>
        <a:xfrm>
          <a:off x="107455" y="403789"/>
          <a:ext cx="1708422" cy="1708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noProof="0" dirty="0" smtClean="0"/>
            <a:t>Utrulling av mal</a:t>
          </a:r>
          <a:endParaRPr lang="nb-NO" sz="2000" kern="1200" noProof="0" dirty="0"/>
        </a:p>
      </dsp:txBody>
      <dsp:txXfrm>
        <a:off x="107455" y="403789"/>
        <a:ext cx="1708422" cy="1708422"/>
      </dsp:txXfrm>
    </dsp:sp>
    <dsp:sp modelId="{EEB9E715-46D2-4581-8BD3-A75C5AE6DFC9}">
      <dsp:nvSpPr>
        <dsp:cNvPr id="0" name=""/>
        <dsp:cNvSpPr/>
      </dsp:nvSpPr>
      <dsp:spPr>
        <a:xfrm>
          <a:off x="-399" y="295934"/>
          <a:ext cx="4826798" cy="4826798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F2758-564F-45C4-81AC-6A95BCFCD24E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DA4C6-C006-4890-A4DA-7E66C33117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45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Problemet</a:t>
            </a:r>
            <a:r>
              <a:rPr lang="en-US" dirty="0" smtClean="0"/>
              <a:t> med </a:t>
            </a:r>
            <a:r>
              <a:rPr lang="en-US" dirty="0" err="1" smtClean="0"/>
              <a:t>dagens</a:t>
            </a:r>
            <a:r>
              <a:rPr lang="en-US" dirty="0" smtClean="0"/>
              <a:t> system for </a:t>
            </a:r>
            <a:r>
              <a:rPr lang="en-US" dirty="0" err="1" smtClean="0"/>
              <a:t>nøkkeltall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DA4C6-C006-4890-A4DA-7E66C33117A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59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Målsetning</a:t>
            </a:r>
            <a:r>
              <a:rPr lang="en-US" dirty="0" smtClean="0"/>
              <a:t> for Nøkkeltallsweb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DA4C6-C006-4890-A4DA-7E66C33117A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41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Dagens</a:t>
            </a:r>
            <a:r>
              <a:rPr lang="en-US" dirty="0" smtClean="0"/>
              <a:t> </a:t>
            </a:r>
            <a:r>
              <a:rPr lang="en-US" dirty="0" err="1" smtClean="0"/>
              <a:t>webløsning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DA4C6-C006-4890-A4DA-7E66C33117A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895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forslag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leverandørene</a:t>
            </a:r>
            <a:r>
              <a:rPr lang="en-US" dirty="0" smtClean="0"/>
              <a:t> - </a:t>
            </a:r>
            <a:r>
              <a:rPr lang="en-US" dirty="0" err="1" smtClean="0"/>
              <a:t>dårlig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DA4C6-C006-4890-A4DA-7E66C33117A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081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 </a:t>
            </a:r>
            <a:r>
              <a:rPr lang="en-US" dirty="0" err="1" smtClean="0"/>
              <a:t>runde</a:t>
            </a:r>
            <a:r>
              <a:rPr lang="en-US" dirty="0" smtClean="0"/>
              <a:t> med </a:t>
            </a:r>
            <a:r>
              <a:rPr lang="en-US" dirty="0" err="1" smtClean="0"/>
              <a:t>kravspek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DA4C6-C006-4890-A4DA-7E66C33117A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5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9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40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4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4486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001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75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78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2006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23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62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57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34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26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73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744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1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6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BF532E4-825E-4454-A9AB-1E81097D2240}" type="datetimeFigureOut">
              <a:rPr lang="nb-NO" smtClean="0"/>
              <a:t>04.05.2015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E5EE8A-5DEA-42B2-8FE6-8ACA81DF67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54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Nøkkeltallsweb for NfN</a:t>
            </a:r>
            <a:br>
              <a:rPr lang="en-US" dirty="0" smtClean="0"/>
            </a:br>
            <a:r>
              <a:rPr lang="en-US" dirty="0" smtClean="0"/>
              <a:t>2015</a:t>
            </a:r>
            <a:br>
              <a:rPr lang="en-US" dirty="0" smtClean="0"/>
            </a:br>
            <a:r>
              <a:rPr lang="en-US" dirty="0" err="1" smtClean="0"/>
              <a:t>Trinn</a:t>
            </a:r>
            <a:r>
              <a:rPr lang="en-US" dirty="0" smtClean="0"/>
              <a:t> 1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7541703" y="6258187"/>
            <a:ext cx="4513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ved</a:t>
            </a:r>
            <a:r>
              <a:rPr lang="en-US" dirty="0" smtClean="0"/>
              <a:t> Ståle R. Sæbøe - TDZ </a:t>
            </a:r>
            <a:r>
              <a:rPr lang="en-US" dirty="0" err="1" smtClean="0"/>
              <a:t>Webdesign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10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iler"/>
          <p:cNvGrpSpPr/>
          <p:nvPr/>
        </p:nvGrpSpPr>
        <p:grpSpPr>
          <a:xfrm>
            <a:off x="4850856" y="539931"/>
            <a:ext cx="5851979" cy="5312831"/>
            <a:chOff x="4850856" y="539931"/>
            <a:chExt cx="5851979" cy="5312831"/>
          </a:xfrm>
        </p:grpSpPr>
        <p:cxnSp>
          <p:nvCxnSpPr>
            <p:cNvPr id="21" name="Rett pil 20"/>
            <p:cNvCxnSpPr>
              <a:stCxn id="8" idx="2"/>
              <a:endCxn id="7" idx="7"/>
            </p:cNvCxnSpPr>
            <p:nvPr/>
          </p:nvCxnSpPr>
          <p:spPr>
            <a:xfrm flipH="1">
              <a:off x="4850856" y="539931"/>
              <a:ext cx="1933121" cy="19782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Rett pil 22"/>
            <p:cNvCxnSpPr>
              <a:endCxn id="7" idx="7"/>
            </p:cNvCxnSpPr>
            <p:nvPr/>
          </p:nvCxnSpPr>
          <p:spPr>
            <a:xfrm flipH="1">
              <a:off x="4850856" y="1197427"/>
              <a:ext cx="1737096" cy="132076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Rett pil 24"/>
            <p:cNvCxnSpPr>
              <a:stCxn id="9" idx="2"/>
              <a:endCxn id="7" idx="7"/>
            </p:cNvCxnSpPr>
            <p:nvPr/>
          </p:nvCxnSpPr>
          <p:spPr>
            <a:xfrm flipH="1">
              <a:off x="4850856" y="966651"/>
              <a:ext cx="2416447" cy="155154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Rett pil 26"/>
            <p:cNvCxnSpPr>
              <a:stCxn id="13" idx="3"/>
            </p:cNvCxnSpPr>
            <p:nvPr/>
          </p:nvCxnSpPr>
          <p:spPr>
            <a:xfrm flipH="1">
              <a:off x="4850856" y="766999"/>
              <a:ext cx="3123217" cy="171929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ett pil 28"/>
            <p:cNvCxnSpPr>
              <a:stCxn id="17" idx="2"/>
              <a:endCxn id="7" idx="7"/>
            </p:cNvCxnSpPr>
            <p:nvPr/>
          </p:nvCxnSpPr>
          <p:spPr>
            <a:xfrm flipH="1">
              <a:off x="4850856" y="905691"/>
              <a:ext cx="3718378" cy="161250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Rett pil 30"/>
            <p:cNvCxnSpPr>
              <a:stCxn id="11" idx="3"/>
              <a:endCxn id="7" idx="6"/>
            </p:cNvCxnSpPr>
            <p:nvPr/>
          </p:nvCxnSpPr>
          <p:spPr>
            <a:xfrm flipH="1">
              <a:off x="5037826" y="1718410"/>
              <a:ext cx="2381076" cy="121457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Rett pil 32"/>
            <p:cNvCxnSpPr>
              <a:stCxn id="12" idx="2"/>
              <a:endCxn id="7" idx="6"/>
            </p:cNvCxnSpPr>
            <p:nvPr/>
          </p:nvCxnSpPr>
          <p:spPr>
            <a:xfrm flipH="1">
              <a:off x="5037826" y="1593668"/>
              <a:ext cx="3143876" cy="133931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Rett pil 34"/>
            <p:cNvCxnSpPr>
              <a:stCxn id="14" idx="2"/>
              <a:endCxn id="7" idx="6"/>
            </p:cNvCxnSpPr>
            <p:nvPr/>
          </p:nvCxnSpPr>
          <p:spPr>
            <a:xfrm flipH="1">
              <a:off x="5037826" y="2146662"/>
              <a:ext cx="2769408" cy="78631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Rett pil 36"/>
            <p:cNvCxnSpPr>
              <a:stCxn id="15" idx="2"/>
            </p:cNvCxnSpPr>
            <p:nvPr/>
          </p:nvCxnSpPr>
          <p:spPr>
            <a:xfrm flipH="1">
              <a:off x="5037826" y="1928948"/>
              <a:ext cx="3766539" cy="97100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Rett pil 38"/>
            <p:cNvCxnSpPr>
              <a:stCxn id="19" idx="2"/>
            </p:cNvCxnSpPr>
            <p:nvPr/>
          </p:nvCxnSpPr>
          <p:spPr>
            <a:xfrm flipH="1">
              <a:off x="5090079" y="1397725"/>
              <a:ext cx="4197613" cy="145279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Rett pil 40"/>
            <p:cNvCxnSpPr>
              <a:stCxn id="16" idx="2"/>
            </p:cNvCxnSpPr>
            <p:nvPr/>
          </p:nvCxnSpPr>
          <p:spPr>
            <a:xfrm flipH="1">
              <a:off x="5090079" y="2643051"/>
              <a:ext cx="3409487" cy="20747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Rett pil 42"/>
            <p:cNvCxnSpPr>
              <a:stCxn id="18" idx="2"/>
            </p:cNvCxnSpPr>
            <p:nvPr/>
          </p:nvCxnSpPr>
          <p:spPr>
            <a:xfrm flipH="1">
              <a:off x="5050890" y="2355668"/>
              <a:ext cx="4275991" cy="49009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8" name="Rett pil 67"/>
            <p:cNvCxnSpPr>
              <a:stCxn id="56" idx="2"/>
            </p:cNvCxnSpPr>
            <p:nvPr/>
          </p:nvCxnSpPr>
          <p:spPr>
            <a:xfrm flipH="1" flipV="1">
              <a:off x="5090079" y="2975266"/>
              <a:ext cx="3109041" cy="48444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9" name="Rett pil 68"/>
            <p:cNvCxnSpPr>
              <a:endCxn id="7" idx="5"/>
            </p:cNvCxnSpPr>
            <p:nvPr/>
          </p:nvCxnSpPr>
          <p:spPr>
            <a:xfrm flipH="1" flipV="1">
              <a:off x="4850856" y="3347767"/>
              <a:ext cx="3152239" cy="7694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0" name="Rett pil 69"/>
            <p:cNvCxnSpPr>
              <a:stCxn id="57" idx="2"/>
              <a:endCxn id="7" idx="5"/>
            </p:cNvCxnSpPr>
            <p:nvPr/>
          </p:nvCxnSpPr>
          <p:spPr>
            <a:xfrm flipH="1" flipV="1">
              <a:off x="4850856" y="3347767"/>
              <a:ext cx="3831590" cy="5386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Rett pil 70"/>
            <p:cNvCxnSpPr>
              <a:stCxn id="61" idx="3"/>
              <a:endCxn id="7" idx="6"/>
            </p:cNvCxnSpPr>
            <p:nvPr/>
          </p:nvCxnSpPr>
          <p:spPr>
            <a:xfrm flipH="1" flipV="1">
              <a:off x="5037826" y="2932981"/>
              <a:ext cx="4403640" cy="56565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Rett pil 71"/>
            <p:cNvCxnSpPr>
              <a:stCxn id="65" idx="2"/>
              <a:endCxn id="7" idx="6"/>
            </p:cNvCxnSpPr>
            <p:nvPr/>
          </p:nvCxnSpPr>
          <p:spPr>
            <a:xfrm flipH="1" flipV="1">
              <a:off x="5037826" y="2932981"/>
              <a:ext cx="4946551" cy="89249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Rett pil 72"/>
            <p:cNvCxnSpPr>
              <a:stCxn id="59" idx="3"/>
            </p:cNvCxnSpPr>
            <p:nvPr/>
          </p:nvCxnSpPr>
          <p:spPr>
            <a:xfrm flipH="1" flipV="1">
              <a:off x="4968158" y="3342558"/>
              <a:ext cx="3865887" cy="129563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Rett pil 73"/>
            <p:cNvCxnSpPr>
              <a:stCxn id="60" idx="2"/>
              <a:endCxn id="7" idx="5"/>
            </p:cNvCxnSpPr>
            <p:nvPr/>
          </p:nvCxnSpPr>
          <p:spPr>
            <a:xfrm flipH="1" flipV="1">
              <a:off x="4850856" y="3347767"/>
              <a:ext cx="4745989" cy="11656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" name="Rett pil 74"/>
            <p:cNvCxnSpPr>
              <a:stCxn id="62" idx="2"/>
              <a:endCxn id="7" idx="5"/>
            </p:cNvCxnSpPr>
            <p:nvPr/>
          </p:nvCxnSpPr>
          <p:spPr>
            <a:xfrm flipH="1" flipV="1">
              <a:off x="4850856" y="3347767"/>
              <a:ext cx="4005762" cy="217289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Rett pil 75"/>
            <p:cNvCxnSpPr>
              <a:stCxn id="63" idx="2"/>
              <a:endCxn id="7" idx="5"/>
            </p:cNvCxnSpPr>
            <p:nvPr/>
          </p:nvCxnSpPr>
          <p:spPr>
            <a:xfrm flipH="1" flipV="1">
              <a:off x="4850856" y="3347767"/>
              <a:ext cx="5368652" cy="15009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Rett pil 76"/>
            <p:cNvCxnSpPr>
              <a:stCxn id="67" idx="2"/>
              <a:endCxn id="7" idx="6"/>
            </p:cNvCxnSpPr>
            <p:nvPr/>
          </p:nvCxnSpPr>
          <p:spPr>
            <a:xfrm flipH="1" flipV="1">
              <a:off x="5037826" y="2932981"/>
              <a:ext cx="5665009" cy="138452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8" name="Rett pil 77"/>
            <p:cNvCxnSpPr>
              <a:stCxn id="64" idx="2"/>
              <a:endCxn id="7" idx="5"/>
            </p:cNvCxnSpPr>
            <p:nvPr/>
          </p:nvCxnSpPr>
          <p:spPr>
            <a:xfrm flipH="1" flipV="1">
              <a:off x="4850856" y="3347767"/>
              <a:ext cx="3330848" cy="250499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9" name="Rett pil 78"/>
            <p:cNvCxnSpPr>
              <a:stCxn id="66" idx="2"/>
              <a:endCxn id="7" idx="6"/>
            </p:cNvCxnSpPr>
            <p:nvPr/>
          </p:nvCxnSpPr>
          <p:spPr>
            <a:xfrm flipH="1" flipV="1">
              <a:off x="5037826" y="2932981"/>
              <a:ext cx="4946552" cy="25438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4" name="Medlemsgruppe"/>
          <p:cNvGrpSpPr/>
          <p:nvPr/>
        </p:nvGrpSpPr>
        <p:grpSpPr>
          <a:xfrm>
            <a:off x="6616338" y="326571"/>
            <a:ext cx="5380686" cy="5739551"/>
            <a:chOff x="6616338" y="326571"/>
            <a:chExt cx="5380686" cy="5739551"/>
          </a:xfrm>
        </p:grpSpPr>
        <p:grpSp>
          <p:nvGrpSpPr>
            <p:cNvPr id="20" name="Medlemmer"/>
            <p:cNvGrpSpPr/>
            <p:nvPr/>
          </p:nvGrpSpPr>
          <p:grpSpPr>
            <a:xfrm>
              <a:off x="6616338" y="326571"/>
              <a:ext cx="4556760" cy="5739551"/>
              <a:chOff x="6616338" y="326571"/>
              <a:chExt cx="4556760" cy="5739551"/>
            </a:xfrm>
          </p:grpSpPr>
          <p:sp>
            <p:nvSpPr>
              <p:cNvPr id="8" name="Smilefjes 7"/>
              <p:cNvSpPr/>
              <p:nvPr/>
            </p:nvSpPr>
            <p:spPr>
              <a:xfrm>
                <a:off x="6783977" y="326571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9" name="Smilefjes 8"/>
              <p:cNvSpPr/>
              <p:nvPr/>
            </p:nvSpPr>
            <p:spPr>
              <a:xfrm>
                <a:off x="7267303" y="753291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0" name="Smilefjes 9"/>
              <p:cNvSpPr/>
              <p:nvPr/>
            </p:nvSpPr>
            <p:spPr>
              <a:xfrm>
                <a:off x="6616338" y="984067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Smilefjes 10"/>
              <p:cNvSpPr/>
              <p:nvPr/>
            </p:nvSpPr>
            <p:spPr>
              <a:xfrm>
                <a:off x="7350034" y="135418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Smilefjes 11"/>
              <p:cNvSpPr/>
              <p:nvPr/>
            </p:nvSpPr>
            <p:spPr>
              <a:xfrm>
                <a:off x="8181702" y="1380308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Smilefjes 12"/>
              <p:cNvSpPr/>
              <p:nvPr/>
            </p:nvSpPr>
            <p:spPr>
              <a:xfrm>
                <a:off x="7905205" y="402771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4" name="Smilefjes 13"/>
              <p:cNvSpPr/>
              <p:nvPr/>
            </p:nvSpPr>
            <p:spPr>
              <a:xfrm>
                <a:off x="7807234" y="193330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Smilefjes 14"/>
              <p:cNvSpPr/>
              <p:nvPr/>
            </p:nvSpPr>
            <p:spPr>
              <a:xfrm>
                <a:off x="8804365" y="1715588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6" name="Smilefjes 15"/>
              <p:cNvSpPr/>
              <p:nvPr/>
            </p:nvSpPr>
            <p:spPr>
              <a:xfrm>
                <a:off x="8499566" y="2429691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Smilefjes 16"/>
              <p:cNvSpPr/>
              <p:nvPr/>
            </p:nvSpPr>
            <p:spPr>
              <a:xfrm>
                <a:off x="8569234" y="692331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8" name="Smilefjes 17"/>
              <p:cNvSpPr/>
              <p:nvPr/>
            </p:nvSpPr>
            <p:spPr>
              <a:xfrm>
                <a:off x="9326881" y="2142308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Smilefjes 18"/>
              <p:cNvSpPr/>
              <p:nvPr/>
            </p:nvSpPr>
            <p:spPr>
              <a:xfrm>
                <a:off x="9287692" y="1184365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6" name="Smilefjes 55"/>
              <p:cNvSpPr/>
              <p:nvPr/>
            </p:nvSpPr>
            <p:spPr>
              <a:xfrm>
                <a:off x="8199120" y="324635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7" name="Smilefjes 56"/>
              <p:cNvSpPr/>
              <p:nvPr/>
            </p:nvSpPr>
            <p:spPr>
              <a:xfrm>
                <a:off x="8682446" y="367307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8" name="Smilefjes 57"/>
              <p:cNvSpPr/>
              <p:nvPr/>
            </p:nvSpPr>
            <p:spPr>
              <a:xfrm>
                <a:off x="8031481" y="3903848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9" name="Smilefjes 58"/>
              <p:cNvSpPr/>
              <p:nvPr/>
            </p:nvSpPr>
            <p:spPr>
              <a:xfrm>
                <a:off x="8765177" y="4273963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0" name="Smilefjes 59"/>
              <p:cNvSpPr/>
              <p:nvPr/>
            </p:nvSpPr>
            <p:spPr>
              <a:xfrm>
                <a:off x="9596845" y="4300089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1" name="Smilefjes 60"/>
              <p:cNvSpPr/>
              <p:nvPr/>
            </p:nvSpPr>
            <p:spPr>
              <a:xfrm>
                <a:off x="9372598" y="3134407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2" name="Smilefjes 61"/>
              <p:cNvSpPr/>
              <p:nvPr/>
            </p:nvSpPr>
            <p:spPr>
              <a:xfrm>
                <a:off x="8856618" y="5307298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3" name="Smilefjes 62"/>
              <p:cNvSpPr/>
              <p:nvPr/>
            </p:nvSpPr>
            <p:spPr>
              <a:xfrm>
                <a:off x="10219508" y="4635369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4" name="Smilefjes 63"/>
              <p:cNvSpPr/>
              <p:nvPr/>
            </p:nvSpPr>
            <p:spPr>
              <a:xfrm>
                <a:off x="8181704" y="563940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5" name="Smilefjes 64"/>
              <p:cNvSpPr/>
              <p:nvPr/>
            </p:nvSpPr>
            <p:spPr>
              <a:xfrm>
                <a:off x="9984377" y="3612112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6" name="Smilefjes 65"/>
              <p:cNvSpPr/>
              <p:nvPr/>
            </p:nvSpPr>
            <p:spPr>
              <a:xfrm>
                <a:off x="9984378" y="5263515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7" name="Smilefjes 66"/>
              <p:cNvSpPr/>
              <p:nvPr/>
            </p:nvSpPr>
            <p:spPr>
              <a:xfrm>
                <a:off x="10702835" y="4104146"/>
                <a:ext cx="470263" cy="426720"/>
              </a:xfrm>
              <a:prstGeom prst="smileyFace">
                <a:avLst>
                  <a:gd name="adj" fmla="val 7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101" name="TekstSylinder 100"/>
            <p:cNvSpPr txBox="1"/>
            <p:nvPr/>
          </p:nvSpPr>
          <p:spPr>
            <a:xfrm>
              <a:off x="9676024" y="1758363"/>
              <a:ext cx="232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Medlemmer</a:t>
              </a:r>
              <a:endParaRPr lang="en-US" dirty="0" smtClean="0"/>
            </a:p>
          </p:txBody>
        </p:sp>
      </p:grpSp>
      <p:grpSp>
        <p:nvGrpSpPr>
          <p:cNvPr id="5" name="Nøkkeltallsansvarlig"/>
          <p:cNvGrpSpPr/>
          <p:nvPr/>
        </p:nvGrpSpPr>
        <p:grpSpPr>
          <a:xfrm>
            <a:off x="3067431" y="2346385"/>
            <a:ext cx="2321000" cy="1602418"/>
            <a:chOff x="3067431" y="2346385"/>
            <a:chExt cx="2321000" cy="1602418"/>
          </a:xfrm>
        </p:grpSpPr>
        <p:sp>
          <p:nvSpPr>
            <p:cNvPr id="7" name="Smilefjes 6"/>
            <p:cNvSpPr/>
            <p:nvPr/>
          </p:nvSpPr>
          <p:spPr>
            <a:xfrm>
              <a:off x="3761116" y="2346385"/>
              <a:ext cx="1276710" cy="1173192"/>
            </a:xfrm>
            <a:prstGeom prst="smileyFace">
              <a:avLst>
                <a:gd name="adj" fmla="val 17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TekstSylinder 99"/>
            <p:cNvSpPr txBox="1"/>
            <p:nvPr/>
          </p:nvSpPr>
          <p:spPr>
            <a:xfrm>
              <a:off x="3067431" y="3564858"/>
              <a:ext cx="2321000" cy="38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Nøkkeltallsansvarlig</a:t>
              </a:r>
              <a:endParaRPr lang="nb-NO" dirty="0"/>
            </a:p>
          </p:txBody>
        </p:sp>
      </p:grpSp>
      <p:graphicFrame>
        <p:nvGraphicFramePr>
          <p:cNvPr id="6" name="Nøkkeltallshjul"/>
          <p:cNvGraphicFramePr/>
          <p:nvPr>
            <p:extLst>
              <p:ext uri="{D42A27DB-BD31-4B8C-83A1-F6EECF244321}">
                <p14:modId xmlns:p14="http://schemas.microsoft.com/office/powerpoint/2010/main" val="2337592262"/>
              </p:ext>
            </p:extLst>
          </p:nvPr>
        </p:nvGraphicFramePr>
        <p:xfrm>
          <a:off x="2032000" y="719666"/>
          <a:ext cx="482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kstSylinder 25"/>
          <p:cNvSpPr txBox="1"/>
          <p:nvPr/>
        </p:nvSpPr>
        <p:spPr>
          <a:xfrm>
            <a:off x="1570818" y="288996"/>
            <a:ext cx="295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Dagens</a:t>
            </a:r>
            <a:r>
              <a:rPr lang="en-US" sz="2800" b="1" dirty="0" smtClean="0"/>
              <a:t> system</a:t>
            </a:r>
            <a:endParaRPr lang="nb-NO" sz="2800" b="1" dirty="0"/>
          </a:p>
        </p:txBody>
      </p:sp>
      <p:grpSp>
        <p:nvGrpSpPr>
          <p:cNvPr id="22" name="Kostnad"/>
          <p:cNvGrpSpPr/>
          <p:nvPr/>
        </p:nvGrpSpPr>
        <p:grpSpPr>
          <a:xfrm>
            <a:off x="4463323" y="1631799"/>
            <a:ext cx="1834861" cy="2968465"/>
            <a:chOff x="4463323" y="1631799"/>
            <a:chExt cx="1834861" cy="2968465"/>
          </a:xfrm>
        </p:grpSpPr>
        <p:sp>
          <p:nvSpPr>
            <p:cNvPr id="102" name="Ellipse 101"/>
            <p:cNvSpPr/>
            <p:nvPr/>
          </p:nvSpPr>
          <p:spPr>
            <a:xfrm>
              <a:off x="5159899" y="1631799"/>
              <a:ext cx="1138285" cy="2968465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4463323" y="4130662"/>
              <a:ext cx="139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Ressursbruk</a:t>
              </a:r>
              <a:endParaRPr lang="nb-N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2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53875549"/>
              </p:ext>
            </p:extLst>
          </p:nvPr>
        </p:nvGraphicFramePr>
        <p:xfrm>
          <a:off x="2032000" y="719666"/>
          <a:ext cx="482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1" name="Rett pil 20"/>
          <p:cNvCxnSpPr>
            <a:stCxn id="8" idx="4"/>
            <a:endCxn id="102" idx="7"/>
          </p:cNvCxnSpPr>
          <p:nvPr/>
        </p:nvCxnSpPr>
        <p:spPr>
          <a:xfrm flipH="1">
            <a:off x="6131486" y="725583"/>
            <a:ext cx="666498" cy="1340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Rett pil 22"/>
          <p:cNvCxnSpPr>
            <a:stCxn id="10" idx="3"/>
            <a:endCxn id="102" idx="7"/>
          </p:cNvCxnSpPr>
          <p:nvPr/>
        </p:nvCxnSpPr>
        <p:spPr>
          <a:xfrm flipH="1">
            <a:off x="6131486" y="1348295"/>
            <a:ext cx="553720" cy="7182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Rett pil 24"/>
          <p:cNvCxnSpPr>
            <a:stCxn id="9" idx="2"/>
            <a:endCxn id="102" idx="7"/>
          </p:cNvCxnSpPr>
          <p:nvPr/>
        </p:nvCxnSpPr>
        <p:spPr>
          <a:xfrm flipH="1">
            <a:off x="6131486" y="966651"/>
            <a:ext cx="1135817" cy="10998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Rett pil 26"/>
          <p:cNvCxnSpPr>
            <a:stCxn id="13" idx="3"/>
          </p:cNvCxnSpPr>
          <p:nvPr/>
        </p:nvCxnSpPr>
        <p:spPr>
          <a:xfrm flipH="1">
            <a:off x="6169427" y="766999"/>
            <a:ext cx="1804646" cy="1260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Rett pil 28"/>
          <p:cNvCxnSpPr>
            <a:stCxn id="17" idx="2"/>
          </p:cNvCxnSpPr>
          <p:nvPr/>
        </p:nvCxnSpPr>
        <p:spPr>
          <a:xfrm flipH="1">
            <a:off x="6131486" y="905691"/>
            <a:ext cx="2437748" cy="11663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Rett pil 30"/>
          <p:cNvCxnSpPr>
            <a:stCxn id="11" idx="3"/>
          </p:cNvCxnSpPr>
          <p:nvPr/>
        </p:nvCxnSpPr>
        <p:spPr>
          <a:xfrm flipH="1">
            <a:off x="6215454" y="1718410"/>
            <a:ext cx="1203448" cy="695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Rett pil 32"/>
          <p:cNvCxnSpPr>
            <a:stCxn id="12" idx="2"/>
          </p:cNvCxnSpPr>
          <p:nvPr/>
        </p:nvCxnSpPr>
        <p:spPr>
          <a:xfrm flipH="1">
            <a:off x="6258996" y="1593668"/>
            <a:ext cx="1922706" cy="8186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Rett pil 34"/>
          <p:cNvCxnSpPr>
            <a:stCxn id="14" idx="2"/>
          </p:cNvCxnSpPr>
          <p:nvPr/>
        </p:nvCxnSpPr>
        <p:spPr>
          <a:xfrm flipH="1">
            <a:off x="6258996" y="2146662"/>
            <a:ext cx="1548238" cy="3145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Rett pil 36"/>
          <p:cNvCxnSpPr>
            <a:stCxn id="15" idx="3"/>
            <a:endCxn id="102" idx="6"/>
          </p:cNvCxnSpPr>
          <p:nvPr/>
        </p:nvCxnSpPr>
        <p:spPr>
          <a:xfrm flipH="1">
            <a:off x="6298184" y="2079816"/>
            <a:ext cx="2575049" cy="10362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Rett pil 38"/>
          <p:cNvCxnSpPr>
            <a:stCxn id="19" idx="2"/>
          </p:cNvCxnSpPr>
          <p:nvPr/>
        </p:nvCxnSpPr>
        <p:spPr>
          <a:xfrm flipH="1">
            <a:off x="6241828" y="1397725"/>
            <a:ext cx="3045864" cy="10461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Rett pil 40"/>
          <p:cNvCxnSpPr>
            <a:stCxn id="16" idx="2"/>
            <a:endCxn id="102" idx="6"/>
          </p:cNvCxnSpPr>
          <p:nvPr/>
        </p:nvCxnSpPr>
        <p:spPr>
          <a:xfrm flipH="1">
            <a:off x="6298184" y="2643051"/>
            <a:ext cx="2201382" cy="4729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Rett pil 42"/>
          <p:cNvCxnSpPr>
            <a:stCxn id="18" idx="2"/>
            <a:endCxn id="102" idx="6"/>
          </p:cNvCxnSpPr>
          <p:nvPr/>
        </p:nvCxnSpPr>
        <p:spPr>
          <a:xfrm flipH="1">
            <a:off x="6298184" y="2355668"/>
            <a:ext cx="3028697" cy="760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Rett pil 67"/>
          <p:cNvCxnSpPr>
            <a:stCxn id="56" idx="2"/>
            <a:endCxn id="102" idx="6"/>
          </p:cNvCxnSpPr>
          <p:nvPr/>
        </p:nvCxnSpPr>
        <p:spPr>
          <a:xfrm flipH="1" flipV="1">
            <a:off x="6298184" y="3116032"/>
            <a:ext cx="2157991" cy="241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Rett pil 68"/>
          <p:cNvCxnSpPr>
            <a:endCxn id="102" idx="6"/>
          </p:cNvCxnSpPr>
          <p:nvPr/>
        </p:nvCxnSpPr>
        <p:spPr>
          <a:xfrm flipH="1" flipV="1">
            <a:off x="6298184" y="3116032"/>
            <a:ext cx="1704912" cy="10011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Rett pil 69"/>
          <p:cNvCxnSpPr>
            <a:stCxn id="57" idx="2"/>
            <a:endCxn id="102" idx="6"/>
          </p:cNvCxnSpPr>
          <p:nvPr/>
        </p:nvCxnSpPr>
        <p:spPr>
          <a:xfrm flipH="1" flipV="1">
            <a:off x="6298184" y="3116032"/>
            <a:ext cx="2384262" cy="770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Rett pil 71"/>
          <p:cNvCxnSpPr>
            <a:stCxn id="65" idx="2"/>
          </p:cNvCxnSpPr>
          <p:nvPr/>
        </p:nvCxnSpPr>
        <p:spPr>
          <a:xfrm flipH="1" flipV="1">
            <a:off x="6298185" y="3134408"/>
            <a:ext cx="3686192" cy="691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Rett pil 70"/>
          <p:cNvCxnSpPr>
            <a:stCxn id="61" idx="3"/>
            <a:endCxn id="102" idx="6"/>
          </p:cNvCxnSpPr>
          <p:nvPr/>
        </p:nvCxnSpPr>
        <p:spPr>
          <a:xfrm flipH="1" flipV="1">
            <a:off x="6298184" y="3116032"/>
            <a:ext cx="3143282" cy="3826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Rett pil 72"/>
          <p:cNvCxnSpPr>
            <a:stCxn id="59" idx="2"/>
            <a:endCxn id="102" idx="5"/>
          </p:cNvCxnSpPr>
          <p:nvPr/>
        </p:nvCxnSpPr>
        <p:spPr>
          <a:xfrm flipH="1" flipV="1">
            <a:off x="6131486" y="4165542"/>
            <a:ext cx="2057382" cy="6638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Rett pil 73"/>
          <p:cNvCxnSpPr>
            <a:stCxn id="60" idx="2"/>
            <a:endCxn id="102" idx="6"/>
          </p:cNvCxnSpPr>
          <p:nvPr/>
        </p:nvCxnSpPr>
        <p:spPr>
          <a:xfrm flipH="1" flipV="1">
            <a:off x="6298184" y="3116032"/>
            <a:ext cx="3298661" cy="13974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Rett pil 74"/>
          <p:cNvCxnSpPr>
            <a:stCxn id="62" idx="1"/>
          </p:cNvCxnSpPr>
          <p:nvPr/>
        </p:nvCxnSpPr>
        <p:spPr>
          <a:xfrm flipH="1" flipV="1">
            <a:off x="6193606" y="4130662"/>
            <a:ext cx="2731880" cy="12391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Rett pil 75"/>
          <p:cNvCxnSpPr>
            <a:stCxn id="63" idx="2"/>
            <a:endCxn id="102" idx="6"/>
          </p:cNvCxnSpPr>
          <p:nvPr/>
        </p:nvCxnSpPr>
        <p:spPr>
          <a:xfrm flipH="1" flipV="1">
            <a:off x="6298184" y="3116032"/>
            <a:ext cx="3921324" cy="17326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Rett pil 76"/>
          <p:cNvCxnSpPr>
            <a:stCxn id="67" idx="2"/>
            <a:endCxn id="102" idx="6"/>
          </p:cNvCxnSpPr>
          <p:nvPr/>
        </p:nvCxnSpPr>
        <p:spPr>
          <a:xfrm flipH="1" flipV="1">
            <a:off x="6298184" y="3116032"/>
            <a:ext cx="4404651" cy="12014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8" name="Rett pil 77"/>
          <p:cNvCxnSpPr>
            <a:stCxn id="64" idx="1"/>
          </p:cNvCxnSpPr>
          <p:nvPr/>
        </p:nvCxnSpPr>
        <p:spPr>
          <a:xfrm flipH="1" flipV="1">
            <a:off x="6124756" y="4130662"/>
            <a:ext cx="2125816" cy="15712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9" name="Rett pil 78"/>
          <p:cNvCxnSpPr>
            <a:stCxn id="66" idx="2"/>
          </p:cNvCxnSpPr>
          <p:nvPr/>
        </p:nvCxnSpPr>
        <p:spPr>
          <a:xfrm flipH="1" flipV="1">
            <a:off x="6114706" y="4136192"/>
            <a:ext cx="3869672" cy="13406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Smilefjes 6"/>
          <p:cNvSpPr/>
          <p:nvPr/>
        </p:nvSpPr>
        <p:spPr>
          <a:xfrm>
            <a:off x="3333641" y="2387935"/>
            <a:ext cx="1276710" cy="1173192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Smilefjes 7"/>
          <p:cNvSpPr/>
          <p:nvPr/>
        </p:nvSpPr>
        <p:spPr>
          <a:xfrm>
            <a:off x="6562852" y="298863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Smilefjes 8"/>
          <p:cNvSpPr/>
          <p:nvPr/>
        </p:nvSpPr>
        <p:spPr>
          <a:xfrm>
            <a:off x="7267303" y="753291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Smilefjes 9"/>
          <p:cNvSpPr/>
          <p:nvPr/>
        </p:nvSpPr>
        <p:spPr>
          <a:xfrm>
            <a:off x="6616338" y="984067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Smilefjes 10"/>
          <p:cNvSpPr/>
          <p:nvPr/>
        </p:nvSpPr>
        <p:spPr>
          <a:xfrm>
            <a:off x="7350034" y="1354182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Smilefjes 11"/>
          <p:cNvSpPr/>
          <p:nvPr/>
        </p:nvSpPr>
        <p:spPr>
          <a:xfrm>
            <a:off x="8181702" y="1380308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Smilefjes 12"/>
          <p:cNvSpPr/>
          <p:nvPr/>
        </p:nvSpPr>
        <p:spPr>
          <a:xfrm>
            <a:off x="7905205" y="402771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Smilefjes 13"/>
          <p:cNvSpPr/>
          <p:nvPr/>
        </p:nvSpPr>
        <p:spPr>
          <a:xfrm>
            <a:off x="7807234" y="1933302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Smilefjes 14"/>
          <p:cNvSpPr/>
          <p:nvPr/>
        </p:nvSpPr>
        <p:spPr>
          <a:xfrm>
            <a:off x="8804365" y="1715588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Smilefjes 15"/>
          <p:cNvSpPr/>
          <p:nvPr/>
        </p:nvSpPr>
        <p:spPr>
          <a:xfrm>
            <a:off x="8499566" y="2429691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Smilefjes 16"/>
          <p:cNvSpPr/>
          <p:nvPr/>
        </p:nvSpPr>
        <p:spPr>
          <a:xfrm>
            <a:off x="8569234" y="692331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Smilefjes 17"/>
          <p:cNvSpPr/>
          <p:nvPr/>
        </p:nvSpPr>
        <p:spPr>
          <a:xfrm>
            <a:off x="9326881" y="2142308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Smilefjes 18"/>
          <p:cNvSpPr/>
          <p:nvPr/>
        </p:nvSpPr>
        <p:spPr>
          <a:xfrm>
            <a:off x="9287692" y="1184365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Smilefjes 55"/>
          <p:cNvSpPr/>
          <p:nvPr/>
        </p:nvSpPr>
        <p:spPr>
          <a:xfrm>
            <a:off x="8456175" y="2926850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Smilefjes 56"/>
          <p:cNvSpPr/>
          <p:nvPr/>
        </p:nvSpPr>
        <p:spPr>
          <a:xfrm>
            <a:off x="8682446" y="3673072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Smilefjes 57"/>
          <p:cNvSpPr/>
          <p:nvPr/>
        </p:nvSpPr>
        <p:spPr>
          <a:xfrm>
            <a:off x="8031481" y="3903848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Smilefjes 58"/>
          <p:cNvSpPr/>
          <p:nvPr/>
        </p:nvSpPr>
        <p:spPr>
          <a:xfrm>
            <a:off x="8188868" y="4615996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Smilefjes 59"/>
          <p:cNvSpPr/>
          <p:nvPr/>
        </p:nvSpPr>
        <p:spPr>
          <a:xfrm>
            <a:off x="9596845" y="4300089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Smilefjes 60"/>
          <p:cNvSpPr/>
          <p:nvPr/>
        </p:nvSpPr>
        <p:spPr>
          <a:xfrm>
            <a:off x="9372598" y="3134407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Smilefjes 61"/>
          <p:cNvSpPr/>
          <p:nvPr/>
        </p:nvSpPr>
        <p:spPr>
          <a:xfrm>
            <a:off x="8856618" y="5307298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Smilefjes 62"/>
          <p:cNvSpPr/>
          <p:nvPr/>
        </p:nvSpPr>
        <p:spPr>
          <a:xfrm>
            <a:off x="10219508" y="4635369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Smilefjes 63"/>
          <p:cNvSpPr/>
          <p:nvPr/>
        </p:nvSpPr>
        <p:spPr>
          <a:xfrm>
            <a:off x="8181704" y="5639402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Smilefjes 64"/>
          <p:cNvSpPr/>
          <p:nvPr/>
        </p:nvSpPr>
        <p:spPr>
          <a:xfrm>
            <a:off x="9984377" y="3612112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Smilefjes 65"/>
          <p:cNvSpPr/>
          <p:nvPr/>
        </p:nvSpPr>
        <p:spPr>
          <a:xfrm>
            <a:off x="9984378" y="5263515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Smilefjes 66"/>
          <p:cNvSpPr/>
          <p:nvPr/>
        </p:nvSpPr>
        <p:spPr>
          <a:xfrm>
            <a:off x="10702835" y="4104146"/>
            <a:ext cx="470263" cy="42672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0" name="TekstSylinder 99"/>
          <p:cNvSpPr txBox="1"/>
          <p:nvPr/>
        </p:nvSpPr>
        <p:spPr>
          <a:xfrm>
            <a:off x="3067431" y="3564858"/>
            <a:ext cx="2321000" cy="383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Nøkkeltallsansvarlig</a:t>
            </a:r>
            <a:endParaRPr lang="nb-NO" dirty="0"/>
          </a:p>
        </p:txBody>
      </p:sp>
      <p:sp>
        <p:nvSpPr>
          <p:cNvPr id="101" name="TekstSylinder 100"/>
          <p:cNvSpPr txBox="1"/>
          <p:nvPr/>
        </p:nvSpPr>
        <p:spPr>
          <a:xfrm>
            <a:off x="9676024" y="1758363"/>
            <a:ext cx="232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Medlemmer</a:t>
            </a:r>
            <a:endParaRPr lang="en-US" dirty="0" smtClean="0"/>
          </a:p>
        </p:txBody>
      </p:sp>
      <p:sp>
        <p:nvSpPr>
          <p:cNvPr id="102" name="Ellipse 101"/>
          <p:cNvSpPr/>
          <p:nvPr/>
        </p:nvSpPr>
        <p:spPr>
          <a:xfrm>
            <a:off x="5159899" y="1631799"/>
            <a:ext cx="1138285" cy="2968465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4463323" y="4130662"/>
            <a:ext cx="1730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Nøkkeltallsweb</a:t>
            </a:r>
            <a:endParaRPr lang="nb-NO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Pil mot venstre og høyre 98"/>
          <p:cNvSpPr/>
          <p:nvPr/>
        </p:nvSpPr>
        <p:spPr>
          <a:xfrm>
            <a:off x="4604728" y="2856411"/>
            <a:ext cx="600225" cy="25962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TekstSylinder 79"/>
          <p:cNvSpPr txBox="1"/>
          <p:nvPr/>
        </p:nvSpPr>
        <p:spPr>
          <a:xfrm>
            <a:off x="1570818" y="288996"/>
            <a:ext cx="295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Målsetning</a:t>
            </a:r>
            <a:endParaRPr lang="nb-NO" sz="2800" b="1" dirty="0"/>
          </a:p>
        </p:txBody>
      </p:sp>
      <p:sp>
        <p:nvSpPr>
          <p:cNvPr id="81" name="TekstSylinder 80"/>
          <p:cNvSpPr txBox="1"/>
          <p:nvPr/>
        </p:nvSpPr>
        <p:spPr>
          <a:xfrm>
            <a:off x="4560603" y="2563243"/>
            <a:ext cx="112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Ressursbruk</a:t>
            </a:r>
            <a:endParaRPr lang="nb-NO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37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417383" y="103517"/>
            <a:ext cx="7556740" cy="6556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DOMENE: nfn-fm.no - Webhost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Direkte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Nettløsninger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417383" y="629728"/>
            <a:ext cx="7556739" cy="60298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Serverplatform</a:t>
            </a:r>
            <a:r>
              <a:rPr lang="en-US" dirty="0" smtClean="0">
                <a:solidFill>
                  <a:schemeClr val="tx1"/>
                </a:solidFill>
              </a:rPr>
              <a:t> - Linux/Apache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417383" y="1216326"/>
            <a:ext cx="7556740" cy="54432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Scriptspråk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database - PHP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MySQL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17383" y="1664898"/>
            <a:ext cx="7556739" cy="4994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Joomla! - TDZ </a:t>
            </a:r>
            <a:r>
              <a:rPr lang="en-US" dirty="0" err="1" smtClean="0">
                <a:solidFill>
                  <a:schemeClr val="tx1"/>
                </a:solidFill>
              </a:rPr>
              <a:t>Webdesign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486394" y="2195423"/>
            <a:ext cx="7383720" cy="19668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Gantry - </a:t>
            </a:r>
            <a:r>
              <a:rPr lang="en-US" dirty="0" err="1" smtClean="0">
                <a:solidFill>
                  <a:schemeClr val="tx1"/>
                </a:solidFill>
              </a:rPr>
              <a:t>Designtemplate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658922" y="3567021"/>
            <a:ext cx="1630393" cy="10437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DOCMan</a:t>
            </a:r>
            <a:r>
              <a:rPr lang="en-US" dirty="0" smtClean="0"/>
              <a:t> - </a:t>
            </a:r>
            <a:r>
              <a:rPr lang="en-US" dirty="0" err="1" smtClean="0"/>
              <a:t>Filarkiv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6461844" y="3567021"/>
            <a:ext cx="1639019" cy="10437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Jevents</a:t>
            </a:r>
            <a:r>
              <a:rPr lang="en-US" dirty="0" smtClean="0"/>
              <a:t> – </a:t>
            </a:r>
            <a:r>
              <a:rPr lang="en-US" dirty="0" err="1" smtClean="0"/>
              <a:t>Kalender</a:t>
            </a:r>
            <a:r>
              <a:rPr lang="en-US" dirty="0" smtClean="0"/>
              <a:t>/</a:t>
            </a:r>
            <a:r>
              <a:rPr lang="en-US" dirty="0" err="1" smtClean="0"/>
              <a:t>eventplanlegging</a:t>
            </a:r>
            <a:endParaRPr lang="nb-NO" dirty="0"/>
          </a:p>
        </p:txBody>
      </p:sp>
      <p:sp>
        <p:nvSpPr>
          <p:cNvPr id="11" name="Rektangel 10"/>
          <p:cNvSpPr/>
          <p:nvPr/>
        </p:nvSpPr>
        <p:spPr>
          <a:xfrm>
            <a:off x="4658922" y="2368001"/>
            <a:ext cx="1639019" cy="1043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Innhold</a:t>
            </a:r>
            <a:r>
              <a:rPr lang="en-US" dirty="0" smtClean="0"/>
              <a:t> - </a:t>
            </a:r>
            <a:r>
              <a:rPr lang="en-US" dirty="0" err="1" smtClean="0"/>
              <a:t>Artikler</a:t>
            </a:r>
            <a:endParaRPr lang="nb-NO" dirty="0"/>
          </a:p>
        </p:txBody>
      </p:sp>
      <p:sp>
        <p:nvSpPr>
          <p:cNvPr id="12" name="Rektangel 11"/>
          <p:cNvSpPr/>
          <p:nvPr/>
        </p:nvSpPr>
        <p:spPr>
          <a:xfrm>
            <a:off x="6470470" y="2359324"/>
            <a:ext cx="1639019" cy="1043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Brukere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medlemslisten</a:t>
            </a:r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257300" y="958362"/>
            <a:ext cx="3056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Dagens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Webløsning</a:t>
            </a:r>
            <a:endParaRPr lang="nb-NO" sz="3600" b="1" dirty="0"/>
          </a:p>
        </p:txBody>
      </p:sp>
    </p:spTree>
    <p:extLst>
      <p:ext uri="{BB962C8B-B14F-4D97-AF65-F5344CB8AC3E}">
        <p14:creationId xmlns:p14="http://schemas.microsoft.com/office/powerpoint/2010/main" val="118499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Dagens webløsning"/>
          <p:cNvGrpSpPr/>
          <p:nvPr/>
        </p:nvGrpSpPr>
        <p:grpSpPr>
          <a:xfrm>
            <a:off x="1762112" y="103517"/>
            <a:ext cx="5989691" cy="6556075"/>
            <a:chOff x="1762112" y="103517"/>
            <a:chExt cx="5989691" cy="6556075"/>
          </a:xfrm>
        </p:grpSpPr>
        <p:sp>
          <p:nvSpPr>
            <p:cNvPr id="4" name="Rektangel 3"/>
            <p:cNvSpPr/>
            <p:nvPr/>
          </p:nvSpPr>
          <p:spPr>
            <a:xfrm>
              <a:off x="1762112" y="103517"/>
              <a:ext cx="5989691" cy="6556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DOMENE: nfn-fm.no - Webhost </a:t>
              </a:r>
              <a:r>
                <a:rPr lang="en-US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Direkte</a:t>
              </a:r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Nettløsninger</a:t>
              </a:r>
              <a:endParaRPr lang="nb-N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Rektangel 4"/>
            <p:cNvSpPr/>
            <p:nvPr/>
          </p:nvSpPr>
          <p:spPr>
            <a:xfrm>
              <a:off x="1762113" y="629728"/>
              <a:ext cx="5989690" cy="60298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Serverplatform</a:t>
              </a:r>
              <a:r>
                <a:rPr lang="en-US" dirty="0" smtClean="0">
                  <a:solidFill>
                    <a:schemeClr val="tx1"/>
                  </a:solidFill>
                </a:rPr>
                <a:t> - Linux/Apache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6" name="Rektangel 5"/>
            <p:cNvSpPr/>
            <p:nvPr/>
          </p:nvSpPr>
          <p:spPr>
            <a:xfrm>
              <a:off x="1762112" y="1216326"/>
              <a:ext cx="5989691" cy="54432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Scriptspråk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og</a:t>
              </a:r>
              <a:r>
                <a:rPr lang="en-US" dirty="0" smtClean="0">
                  <a:solidFill>
                    <a:schemeClr val="tx1"/>
                  </a:solidFill>
                </a:rPr>
                <a:t> database - PHP </a:t>
              </a:r>
              <a:r>
                <a:rPr lang="en-US" dirty="0" err="1" smtClean="0">
                  <a:solidFill>
                    <a:schemeClr val="tx1"/>
                  </a:solidFill>
                </a:rPr>
                <a:t>og</a:t>
              </a:r>
              <a:r>
                <a:rPr lang="en-US" dirty="0" smtClean="0">
                  <a:solidFill>
                    <a:schemeClr val="tx1"/>
                  </a:solidFill>
                </a:rPr>
                <a:t> MySQL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7" name="Rektangel 6"/>
            <p:cNvSpPr/>
            <p:nvPr/>
          </p:nvSpPr>
          <p:spPr>
            <a:xfrm>
              <a:off x="1762113" y="1664898"/>
              <a:ext cx="5989690" cy="49946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Joomla! - TDZ </a:t>
              </a:r>
              <a:r>
                <a:rPr lang="en-US" dirty="0" err="1">
                  <a:solidFill>
                    <a:schemeClr val="tx1"/>
                  </a:solidFill>
                </a:rPr>
                <a:t>Webdesign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1831123" y="2063931"/>
              <a:ext cx="5816176" cy="20983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Gantry - </a:t>
              </a:r>
              <a:r>
                <a:rPr lang="en-US" dirty="0" err="1" smtClean="0">
                  <a:solidFill>
                    <a:schemeClr val="tx1"/>
                  </a:solidFill>
                </a:rPr>
                <a:t>Designtemplate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8" name="Rektangel 7"/>
            <p:cNvSpPr/>
            <p:nvPr/>
          </p:nvSpPr>
          <p:spPr>
            <a:xfrm>
              <a:off x="2003651" y="3567021"/>
              <a:ext cx="1630393" cy="10437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DOCMan</a:t>
              </a:r>
              <a:r>
                <a:rPr lang="en-US" dirty="0" smtClean="0"/>
                <a:t> - </a:t>
              </a:r>
              <a:r>
                <a:rPr lang="en-US" dirty="0" err="1" smtClean="0"/>
                <a:t>Filarkiv</a:t>
              </a:r>
              <a:endParaRPr lang="nb-NO" dirty="0"/>
            </a:p>
          </p:txBody>
        </p:sp>
        <p:sp>
          <p:nvSpPr>
            <p:cNvPr id="9" name="Rektangel 8"/>
            <p:cNvSpPr/>
            <p:nvPr/>
          </p:nvSpPr>
          <p:spPr>
            <a:xfrm>
              <a:off x="3806573" y="3567021"/>
              <a:ext cx="1639019" cy="10437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Jevents</a:t>
              </a:r>
              <a:r>
                <a:rPr lang="en-US" dirty="0" smtClean="0"/>
                <a:t> – </a:t>
              </a:r>
              <a:r>
                <a:rPr lang="en-US" dirty="0" err="1" smtClean="0"/>
                <a:t>Kalender</a:t>
              </a:r>
              <a:r>
                <a:rPr lang="en-US" dirty="0" smtClean="0"/>
                <a:t>/</a:t>
              </a:r>
              <a:r>
                <a:rPr lang="en-US" dirty="0" err="1" smtClean="0"/>
                <a:t>eventplanlegging</a:t>
              </a:r>
              <a:endParaRPr lang="nb-NO" dirty="0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2003651" y="2368001"/>
              <a:ext cx="1639019" cy="1043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Innhold</a:t>
              </a:r>
              <a:r>
                <a:rPr lang="en-US" dirty="0" smtClean="0"/>
                <a:t> - </a:t>
              </a:r>
              <a:r>
                <a:rPr lang="en-US" dirty="0" err="1" smtClean="0"/>
                <a:t>Artikler</a:t>
              </a:r>
              <a:endParaRPr lang="nb-NO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815199" y="2359324"/>
              <a:ext cx="1639019" cy="1043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Brukere</a:t>
              </a:r>
              <a:r>
                <a:rPr lang="en-US" dirty="0" smtClean="0"/>
                <a:t> </a:t>
              </a:r>
              <a:r>
                <a:rPr lang="en-US" dirty="0" err="1" smtClean="0"/>
                <a:t>og</a:t>
              </a:r>
              <a:r>
                <a:rPr lang="en-US" dirty="0" smtClean="0"/>
                <a:t> </a:t>
              </a:r>
              <a:r>
                <a:rPr lang="en-US" dirty="0" err="1" smtClean="0"/>
                <a:t>medlemslisten</a:t>
              </a:r>
              <a:endParaRPr lang="nb-NO" dirty="0"/>
            </a:p>
          </p:txBody>
        </p:sp>
      </p:grpSp>
      <p:grpSp>
        <p:nvGrpSpPr>
          <p:cNvPr id="24" name="Første forslag"/>
          <p:cNvGrpSpPr/>
          <p:nvPr/>
        </p:nvGrpSpPr>
        <p:grpSpPr>
          <a:xfrm>
            <a:off x="5454218" y="1066800"/>
            <a:ext cx="6274721" cy="5592792"/>
            <a:chOff x="5454218" y="1066800"/>
            <a:chExt cx="6274721" cy="5592792"/>
          </a:xfrm>
        </p:grpSpPr>
        <p:sp>
          <p:nvSpPr>
            <p:cNvPr id="13" name="Rektangel 12"/>
            <p:cNvSpPr/>
            <p:nvPr/>
          </p:nvSpPr>
          <p:spPr>
            <a:xfrm>
              <a:off x="8001001" y="5543965"/>
              <a:ext cx="3727938" cy="1115627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dirty="0" err="1" smtClean="0">
                  <a:solidFill>
                    <a:schemeClr val="tx1"/>
                  </a:solidFill>
                </a:rPr>
                <a:t>Spesial</a:t>
              </a:r>
              <a:r>
                <a:rPr lang="en-US" dirty="0" smtClean="0">
                  <a:solidFill>
                    <a:schemeClr val="tx1"/>
                  </a:solidFill>
                </a:rPr>
                <a:t> program for Windows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5594895" y="4009292"/>
              <a:ext cx="1324569" cy="65544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Grensesnitt</a:t>
              </a:r>
              <a:endParaRPr lang="nb-NO" dirty="0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6770078" y="4337538"/>
              <a:ext cx="4958861" cy="3271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Databro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17" name="Pil opp og ned 16"/>
            <p:cNvSpPr/>
            <p:nvPr/>
          </p:nvSpPr>
          <p:spPr>
            <a:xfrm>
              <a:off x="10369062" y="3411796"/>
              <a:ext cx="410308" cy="925742"/>
            </a:xfrm>
            <a:prstGeom prst="up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Pil opp og ned 17"/>
            <p:cNvSpPr/>
            <p:nvPr/>
          </p:nvSpPr>
          <p:spPr>
            <a:xfrm>
              <a:off x="10369062" y="4664734"/>
              <a:ext cx="406410" cy="879231"/>
            </a:xfrm>
            <a:prstGeom prst="up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Rektangel 1"/>
            <p:cNvSpPr/>
            <p:nvPr/>
          </p:nvSpPr>
          <p:spPr>
            <a:xfrm>
              <a:off x="7918939" y="1066800"/>
              <a:ext cx="3810000" cy="23449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Ekstern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serverhost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16" name="Pil mot venstre og høyre 15"/>
            <p:cNvSpPr/>
            <p:nvPr/>
          </p:nvSpPr>
          <p:spPr>
            <a:xfrm>
              <a:off x="5454218" y="2579077"/>
              <a:ext cx="4399029" cy="668216"/>
            </a:xfrm>
            <a:prstGeom prst="leftRight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Single Sign On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3" name="Rektangel 2"/>
            <p:cNvSpPr/>
            <p:nvPr/>
          </p:nvSpPr>
          <p:spPr>
            <a:xfrm>
              <a:off x="9853247" y="2145322"/>
              <a:ext cx="1875692" cy="12577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dirty="0" err="1" smtClean="0">
                  <a:solidFill>
                    <a:schemeClr val="tx1"/>
                  </a:solidFill>
                </a:rPr>
                <a:t>Ekstern</a:t>
              </a:r>
              <a:r>
                <a:rPr lang="en-US" dirty="0" smtClean="0">
                  <a:solidFill>
                    <a:schemeClr val="tx1"/>
                  </a:solidFill>
                </a:rPr>
                <a:t> database</a:t>
              </a:r>
              <a:endParaRPr lang="nb-NO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Rødt kryss"/>
          <p:cNvGrpSpPr/>
          <p:nvPr/>
        </p:nvGrpSpPr>
        <p:grpSpPr>
          <a:xfrm>
            <a:off x="7918939" y="703385"/>
            <a:ext cx="3573327" cy="5673969"/>
            <a:chOff x="8253046" y="233411"/>
            <a:chExt cx="3669323" cy="6143943"/>
          </a:xfrm>
        </p:grpSpPr>
        <p:cxnSp>
          <p:nvCxnSpPr>
            <p:cNvPr id="21" name="Rett linje 20"/>
            <p:cNvCxnSpPr/>
            <p:nvPr/>
          </p:nvCxnSpPr>
          <p:spPr>
            <a:xfrm flipV="1">
              <a:off x="8253046" y="233411"/>
              <a:ext cx="3669323" cy="6143943"/>
            </a:xfrm>
            <a:prstGeom prst="line">
              <a:avLst/>
            </a:prstGeom>
            <a:ln w="1143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tt linje 21"/>
            <p:cNvCxnSpPr/>
            <p:nvPr/>
          </p:nvCxnSpPr>
          <p:spPr>
            <a:xfrm flipH="1" flipV="1">
              <a:off x="8475785" y="621052"/>
              <a:ext cx="3071446" cy="5756302"/>
            </a:xfrm>
            <a:prstGeom prst="line">
              <a:avLst/>
            </a:prstGeom>
            <a:ln w="1143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kstSylinder 19"/>
          <p:cNvSpPr txBox="1"/>
          <p:nvPr/>
        </p:nvSpPr>
        <p:spPr>
          <a:xfrm>
            <a:off x="7825154" y="246185"/>
            <a:ext cx="4273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Første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forslag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leverandørene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0567223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096219" y="103517"/>
            <a:ext cx="5989691" cy="6556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DOMENE: nfn-fm.no - Webhost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Direkte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Nettløsninger</a:t>
            </a:r>
            <a:endParaRPr lang="nb-N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096220" y="629728"/>
            <a:ext cx="5989690" cy="60298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Serverplatform</a:t>
            </a:r>
            <a:r>
              <a:rPr lang="en-US" dirty="0" smtClean="0">
                <a:solidFill>
                  <a:schemeClr val="tx1"/>
                </a:solidFill>
              </a:rPr>
              <a:t> - Linux/Apache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96219" y="1216326"/>
            <a:ext cx="5989691" cy="54432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Scriptspråk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database - PHP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MySQL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096220" y="1664898"/>
            <a:ext cx="5989690" cy="4994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Joomla! - TDZ </a:t>
            </a:r>
            <a:r>
              <a:rPr lang="en-US" dirty="0" err="1">
                <a:solidFill>
                  <a:schemeClr val="tx1"/>
                </a:solidFill>
              </a:rPr>
              <a:t>Webdesign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165230" y="2063931"/>
            <a:ext cx="5816176" cy="2098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Gantry - </a:t>
            </a:r>
            <a:r>
              <a:rPr lang="en-US" dirty="0" err="1" smtClean="0">
                <a:solidFill>
                  <a:schemeClr val="tx1"/>
                </a:solidFill>
              </a:rPr>
              <a:t>Designtemplate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337758" y="3567021"/>
            <a:ext cx="1630393" cy="10437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DOCMan</a:t>
            </a:r>
            <a:r>
              <a:rPr lang="en-US" dirty="0" smtClean="0"/>
              <a:t> - </a:t>
            </a:r>
            <a:r>
              <a:rPr lang="en-US" dirty="0" err="1" smtClean="0"/>
              <a:t>Filarkiv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4140680" y="3567021"/>
            <a:ext cx="1639019" cy="10437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Jevents</a:t>
            </a:r>
            <a:r>
              <a:rPr lang="en-US" dirty="0" smtClean="0"/>
              <a:t> – </a:t>
            </a:r>
            <a:r>
              <a:rPr lang="en-US" dirty="0" err="1" smtClean="0"/>
              <a:t>Kalender</a:t>
            </a:r>
            <a:r>
              <a:rPr lang="en-US" dirty="0" smtClean="0"/>
              <a:t>/</a:t>
            </a:r>
            <a:r>
              <a:rPr lang="en-US" dirty="0" err="1" smtClean="0"/>
              <a:t>eventplanlegging</a:t>
            </a:r>
            <a:endParaRPr lang="nb-NO" dirty="0"/>
          </a:p>
        </p:txBody>
      </p:sp>
      <p:sp>
        <p:nvSpPr>
          <p:cNvPr id="11" name="Rektangel 10"/>
          <p:cNvSpPr/>
          <p:nvPr/>
        </p:nvSpPr>
        <p:spPr>
          <a:xfrm>
            <a:off x="2337758" y="2368001"/>
            <a:ext cx="1639019" cy="1043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Innhold</a:t>
            </a:r>
            <a:r>
              <a:rPr lang="en-US" dirty="0" smtClean="0"/>
              <a:t> - </a:t>
            </a:r>
            <a:r>
              <a:rPr lang="en-US" dirty="0" err="1" smtClean="0"/>
              <a:t>Artikler</a:t>
            </a:r>
            <a:endParaRPr lang="nb-NO" dirty="0"/>
          </a:p>
        </p:txBody>
      </p:sp>
      <p:sp>
        <p:nvSpPr>
          <p:cNvPr id="12" name="Rektangel 11"/>
          <p:cNvSpPr/>
          <p:nvPr/>
        </p:nvSpPr>
        <p:spPr>
          <a:xfrm>
            <a:off x="4149306" y="2359324"/>
            <a:ext cx="1639019" cy="1043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Brukere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medlemslisten</a:t>
            </a:r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5952228" y="3567021"/>
            <a:ext cx="1639019" cy="10437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Nøkkeltallsweb</a:t>
            </a:r>
            <a:endParaRPr lang="nb-NO" dirty="0"/>
          </a:p>
        </p:txBody>
      </p:sp>
      <p:grpSp>
        <p:nvGrpSpPr>
          <p:cNvPr id="26" name="Gruppe 25"/>
          <p:cNvGrpSpPr/>
          <p:nvPr/>
        </p:nvGrpSpPr>
        <p:grpSpPr>
          <a:xfrm>
            <a:off x="7591248" y="230695"/>
            <a:ext cx="2748505" cy="4153618"/>
            <a:chOff x="7591248" y="230695"/>
            <a:chExt cx="2748505" cy="4153618"/>
          </a:xfrm>
        </p:grpSpPr>
        <p:sp>
          <p:nvSpPr>
            <p:cNvPr id="19" name="Dokument 18">
              <a:hlinkClick r:id="" action="ppaction://noaction" highlightClick="1"/>
            </p:cNvPr>
            <p:cNvSpPr/>
            <p:nvPr/>
          </p:nvSpPr>
          <p:spPr>
            <a:xfrm>
              <a:off x="9648092" y="230695"/>
              <a:ext cx="691661" cy="985631"/>
            </a:xfrm>
            <a:prstGeom prst="actionButton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Excel</a:t>
              </a:r>
              <a:endParaRPr lang="nb-NO" dirty="0"/>
            </a:p>
          </p:txBody>
        </p:sp>
        <p:sp>
          <p:nvSpPr>
            <p:cNvPr id="25" name="Dokument 24">
              <a:hlinkClick r:id="" action="ppaction://noaction" highlightClick="1"/>
            </p:cNvPr>
            <p:cNvSpPr/>
            <p:nvPr/>
          </p:nvSpPr>
          <p:spPr>
            <a:xfrm>
              <a:off x="9648092" y="1904268"/>
              <a:ext cx="691661" cy="985631"/>
            </a:xfrm>
            <a:prstGeom prst="actionButtonDocumen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CSV</a:t>
              </a:r>
              <a:endParaRPr lang="nb-NO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Pil opp og ned 19"/>
            <p:cNvSpPr/>
            <p:nvPr/>
          </p:nvSpPr>
          <p:spPr>
            <a:xfrm>
              <a:off x="9831265" y="1216326"/>
              <a:ext cx="325314" cy="679265"/>
            </a:xfrm>
            <a:prstGeom prst="up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Pil mot venstre og opp 23"/>
            <p:cNvSpPr/>
            <p:nvPr/>
          </p:nvSpPr>
          <p:spPr>
            <a:xfrm>
              <a:off x="7591248" y="2881223"/>
              <a:ext cx="2654721" cy="1503090"/>
            </a:xfrm>
            <a:prstGeom prst="leftUpArrow">
              <a:avLst>
                <a:gd name="adj1" fmla="val 10831"/>
                <a:gd name="adj2" fmla="val 16156"/>
                <a:gd name="adj3" fmla="val 35139"/>
              </a:avLst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2457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fremdriftsplan trinn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2015 - Mai - Oktober -&gt; Leverandør lager programmet</a:t>
            </a:r>
          </a:p>
          <a:p>
            <a:r>
              <a:rPr lang="nb-NO" dirty="0" smtClean="0"/>
              <a:t>2015 - November -&gt; NfN deltar med testing av grensesnitt</a:t>
            </a:r>
          </a:p>
          <a:p>
            <a:r>
              <a:rPr lang="nb-NO" dirty="0" smtClean="0"/>
              <a:t>2015 - Desember -&gt; Løsningen testes med mal fra 2014</a:t>
            </a:r>
          </a:p>
          <a:p>
            <a:r>
              <a:rPr lang="nb-NO" dirty="0" smtClean="0"/>
              <a:t>2016 - Januar -&gt; Løsningen testes med ny mal fra 2015</a:t>
            </a:r>
          </a:p>
          <a:p>
            <a:r>
              <a:rPr lang="nb-NO" dirty="0" smtClean="0"/>
              <a:t>2016 - Februar -&gt; Justeringer, planlegging av utrulling</a:t>
            </a:r>
          </a:p>
          <a:p>
            <a:r>
              <a:rPr lang="nb-NO" dirty="0" smtClean="0"/>
              <a:t>2016 - Mars -&gt; Løsningen settes i produksjon</a:t>
            </a:r>
          </a:p>
          <a:p>
            <a:r>
              <a:rPr lang="nb-NO" dirty="0" smtClean="0"/>
              <a:t>2016 - Juni -&gt; Evaluering av trinn 1, planlegging av trinn 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3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51422" y="277537"/>
            <a:ext cx="10018713" cy="1752599"/>
          </a:xfrm>
        </p:spPr>
        <p:txBody>
          <a:bodyPr/>
          <a:lstStyle/>
          <a:p>
            <a:r>
              <a:rPr lang="nb-NO" dirty="0" smtClean="0"/>
              <a:t>Fremtidige trinn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51422" y="1736521"/>
            <a:ext cx="10018713" cy="4286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/>
              <a:t>Dersom</a:t>
            </a:r>
            <a:r>
              <a:rPr lang="en-US" b="1" dirty="0" smtClean="0"/>
              <a:t> </a:t>
            </a:r>
            <a:r>
              <a:rPr lang="en-US" b="1" dirty="0" err="1" smtClean="0"/>
              <a:t>suksess</a:t>
            </a:r>
            <a:endParaRPr lang="nb-NO" b="1" dirty="0" smtClean="0"/>
          </a:p>
          <a:p>
            <a:r>
              <a:rPr lang="nb-NO" dirty="0" smtClean="0"/>
              <a:t>Produsere historikk - Legge inn nøkkeltall fra tidligere år</a:t>
            </a:r>
          </a:p>
          <a:p>
            <a:r>
              <a:rPr lang="en-US" dirty="0" err="1" smtClean="0"/>
              <a:t>Flytte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logikk</a:t>
            </a:r>
            <a:r>
              <a:rPr lang="en-US" dirty="0" smtClean="0"/>
              <a:t> inn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løsningen</a:t>
            </a:r>
            <a:r>
              <a:rPr lang="en-US" dirty="0" smtClean="0"/>
              <a:t>, </a:t>
            </a:r>
            <a:r>
              <a:rPr lang="en-US" dirty="0" err="1" smtClean="0"/>
              <a:t>automatisk</a:t>
            </a:r>
            <a:r>
              <a:rPr lang="en-US" dirty="0" smtClean="0"/>
              <a:t> </a:t>
            </a:r>
            <a:r>
              <a:rPr lang="en-US" dirty="0" err="1" smtClean="0"/>
              <a:t>eksport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ferdige</a:t>
            </a:r>
            <a:r>
              <a:rPr lang="en-US" dirty="0" smtClean="0"/>
              <a:t> Excel ark</a:t>
            </a:r>
          </a:p>
          <a:p>
            <a:r>
              <a:rPr lang="en-US" dirty="0" err="1" smtClean="0"/>
              <a:t>Automatiske</a:t>
            </a:r>
            <a:r>
              <a:rPr lang="en-US" dirty="0" smtClean="0"/>
              <a:t> </a:t>
            </a:r>
            <a:r>
              <a:rPr lang="en-US" dirty="0" err="1" smtClean="0"/>
              <a:t>grafiske</a:t>
            </a:r>
            <a:r>
              <a:rPr lang="en-US" dirty="0" smtClean="0"/>
              <a:t> </a:t>
            </a:r>
            <a:r>
              <a:rPr lang="en-US" dirty="0" err="1" smtClean="0"/>
              <a:t>rapporter</a:t>
            </a:r>
            <a:endParaRPr lang="en-US" dirty="0" smtClean="0"/>
          </a:p>
          <a:p>
            <a:r>
              <a:rPr lang="en-US" dirty="0" err="1" smtClean="0"/>
              <a:t>Komplett</a:t>
            </a:r>
            <a:r>
              <a:rPr lang="en-US" dirty="0" smtClean="0"/>
              <a:t> </a:t>
            </a:r>
            <a:r>
              <a:rPr lang="en-US" dirty="0" err="1" smtClean="0"/>
              <a:t>produksjonslinje</a:t>
            </a:r>
            <a:r>
              <a:rPr lang="en-US" dirty="0" smtClean="0"/>
              <a:t> med “</a:t>
            </a:r>
            <a:r>
              <a:rPr lang="en-US" dirty="0" err="1" smtClean="0"/>
              <a:t>nøkkeltallsbutikk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r>
              <a:rPr lang="en-US" b="1" dirty="0" err="1" smtClean="0"/>
              <a:t>Dersom</a:t>
            </a:r>
            <a:r>
              <a:rPr lang="en-US" b="1" dirty="0" smtClean="0"/>
              <a:t> </a:t>
            </a:r>
            <a:r>
              <a:rPr lang="en-US" b="1" dirty="0" err="1" smtClean="0"/>
              <a:t>ikke</a:t>
            </a:r>
            <a:r>
              <a:rPr lang="en-US" b="1" dirty="0" smtClean="0"/>
              <a:t> </a:t>
            </a:r>
            <a:r>
              <a:rPr lang="en-US" b="1" dirty="0" err="1" smtClean="0"/>
              <a:t>suksess</a:t>
            </a:r>
            <a:endParaRPr lang="en-US" b="1" dirty="0" smtClean="0"/>
          </a:p>
          <a:p>
            <a:r>
              <a:rPr lang="en-US" dirty="0" err="1" smtClean="0"/>
              <a:t>Forbedre</a:t>
            </a:r>
            <a:r>
              <a:rPr lang="en-US" dirty="0" smtClean="0"/>
              <a:t> </a:t>
            </a:r>
            <a:r>
              <a:rPr lang="en-US" dirty="0" err="1" smtClean="0"/>
              <a:t>løsningen</a:t>
            </a:r>
            <a:r>
              <a:rPr lang="en-US" dirty="0" smtClean="0"/>
              <a:t> (se </a:t>
            </a:r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 under “</a:t>
            </a:r>
            <a:r>
              <a:rPr lang="en-US" dirty="0" err="1" smtClean="0"/>
              <a:t>Dersom</a:t>
            </a:r>
            <a:r>
              <a:rPr lang="en-US" dirty="0" smtClean="0"/>
              <a:t> </a:t>
            </a:r>
            <a:r>
              <a:rPr lang="en-US" dirty="0" err="1" smtClean="0"/>
              <a:t>suksess</a:t>
            </a:r>
            <a:r>
              <a:rPr lang="en-US" dirty="0" smtClean="0"/>
              <a:t>”)</a:t>
            </a:r>
          </a:p>
          <a:p>
            <a:r>
              <a:rPr lang="en-US" dirty="0" err="1" smtClean="0"/>
              <a:t>Tenke</a:t>
            </a:r>
            <a:r>
              <a:rPr lang="en-US" dirty="0" smtClean="0"/>
              <a:t> </a:t>
            </a:r>
            <a:r>
              <a:rPr lang="en-US" dirty="0" err="1" smtClean="0"/>
              <a:t>helt</a:t>
            </a:r>
            <a:r>
              <a:rPr lang="en-US" dirty="0" smtClean="0"/>
              <a:t> </a:t>
            </a:r>
            <a:r>
              <a:rPr lang="en-US" dirty="0" err="1" smtClean="0"/>
              <a:t>nytt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60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k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TM03457496[[fn=Parallakse]]</Template>
  <TotalTime>286</TotalTime>
  <Words>323</Words>
  <Application>Microsoft Office PowerPoint</Application>
  <PresentationFormat>Custom</PresentationFormat>
  <Paragraphs>84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Parallakse</vt:lpstr>
      <vt:lpstr>Nøkkeltallsweb for NfN 2015 Trinn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Forslag til fremdriftsplan trinn 1</vt:lpstr>
      <vt:lpstr>Fremtidige trinn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Nøkkeltallsweb for NfN 2015</dc:title>
  <dc:creator>Ståle Rolf Sæbøe</dc:creator>
  <cp:lastModifiedBy>Olav Egil Sæbøe</cp:lastModifiedBy>
  <cp:revision>32</cp:revision>
  <dcterms:created xsi:type="dcterms:W3CDTF">2015-04-29T22:48:32Z</dcterms:created>
  <dcterms:modified xsi:type="dcterms:W3CDTF">2015-05-04T13:48:39Z</dcterms:modified>
</cp:coreProperties>
</file>